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74" r:id="rId11"/>
    <p:sldId id="275" r:id="rId12"/>
    <p:sldId id="276" r:id="rId13"/>
    <p:sldId id="277" r:id="rId14"/>
    <p:sldId id="278" r:id="rId15"/>
    <p:sldId id="279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99"/>
    <p:restoredTop sz="94674"/>
  </p:normalViewPr>
  <p:slideViewPr>
    <p:cSldViewPr snapToGrid="0" snapToObjects="1" showGuides="1">
      <p:cViewPr varScale="1">
        <p:scale>
          <a:sx n="128" d="100"/>
          <a:sy n="128" d="100"/>
        </p:scale>
        <p:origin x="184" y="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3925-D8E2-6D45-9C59-B5D9E5C32B2A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F3DA-5D16-9245-B0D2-C1D2B3933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61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3925-D8E2-6D45-9C59-B5D9E5C32B2A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F3DA-5D16-9245-B0D2-C1D2B3933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6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3925-D8E2-6D45-9C59-B5D9E5C32B2A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F3DA-5D16-9245-B0D2-C1D2B3933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96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3925-D8E2-6D45-9C59-B5D9E5C32B2A}" type="datetimeFigureOut">
              <a:rPr lang="en-US" smtClean="0"/>
              <a:t>2/3/21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F3DA-5D16-9245-B0D2-C1D2B3933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7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3925-D8E2-6D45-9C59-B5D9E5C32B2A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F3DA-5D16-9245-B0D2-C1D2B3933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5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3925-D8E2-6D45-9C59-B5D9E5C32B2A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F3DA-5D16-9245-B0D2-C1D2B3933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6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3925-D8E2-6D45-9C59-B5D9E5C32B2A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F3DA-5D16-9245-B0D2-C1D2B3933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4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3925-D8E2-6D45-9C59-B5D9E5C32B2A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F3DA-5D16-9245-B0D2-C1D2B3933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9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3925-D8E2-6D45-9C59-B5D9E5C32B2A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F3DA-5D16-9245-B0D2-C1D2B3933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2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3925-D8E2-6D45-9C59-B5D9E5C32B2A}" type="datetimeFigureOut">
              <a:rPr lang="en-US" smtClean="0"/>
              <a:t>2/3/21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F3DA-5D16-9245-B0D2-C1D2B3933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9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3925-D8E2-6D45-9C59-B5D9E5C32B2A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F3DA-5D16-9245-B0D2-C1D2B3933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27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3925-D8E2-6D45-9C59-B5D9E5C32B2A}" type="datetimeFigureOut">
              <a:rPr lang="en-US" smtClean="0"/>
              <a:t>2/3/21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F3DA-5D16-9245-B0D2-C1D2B3933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3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3925-D8E2-6D45-9C59-B5D9E5C32B2A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F3DA-5D16-9245-B0D2-C1D2B3933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B433925-D8E2-6D45-9C59-B5D9E5C32B2A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DB5F3DA-5D16-9245-B0D2-C1D2B3933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3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B433925-D8E2-6D45-9C59-B5D9E5C32B2A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DB5F3DA-5D16-9245-B0D2-C1D2B3933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678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68F7-1852-9442-886B-4418C32A9F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Виртуальная галерея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F7C13-0C31-D64D-8736-B51E5E2A31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Подготовили Ковальков Арсений и Пак Тимур, школа 1498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1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908A8-5C41-594A-B714-E28D714B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Зал сюрреализма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F97E40-F847-C644-9F4F-3B4DC8356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5147" y="2238790"/>
            <a:ext cx="7946887" cy="4470124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44C9862-86C7-B04A-A783-DF32F659B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555" y="2238790"/>
            <a:ext cx="7946887" cy="447012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8586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BD89-5CDA-4F47-8895-0F14A45D9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Зал фовизма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4D1E77-FB81-D04A-BAA1-090284E8F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826" y="2223919"/>
            <a:ext cx="8026465" cy="4514886"/>
          </a:xfrm>
        </p:spPr>
      </p:pic>
    </p:spTree>
    <p:extLst>
      <p:ext uri="{BB962C8B-B14F-4D97-AF65-F5344CB8AC3E}">
        <p14:creationId xmlns:p14="http://schemas.microsoft.com/office/powerpoint/2010/main" val="4189696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AC4CF-75F3-B742-83F5-638C6939D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Зал стрит-арта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A08390-DC50-2646-B31D-1D519C1B7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852" y="2220705"/>
            <a:ext cx="8067384" cy="4537904"/>
          </a:xfrm>
        </p:spPr>
      </p:pic>
    </p:spTree>
    <p:extLst>
      <p:ext uri="{BB962C8B-B14F-4D97-AF65-F5344CB8AC3E}">
        <p14:creationId xmlns:p14="http://schemas.microsoft.com/office/powerpoint/2010/main" val="221227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1BC1-5B8C-DE46-A4B8-7A13A321C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Зал абстрактного искусства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9FFA00-1DEA-8643-9414-8856E0656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8133" y="2242378"/>
            <a:ext cx="7922837" cy="4456596"/>
          </a:xfrm>
        </p:spPr>
      </p:pic>
    </p:spTree>
    <p:extLst>
      <p:ext uri="{BB962C8B-B14F-4D97-AF65-F5344CB8AC3E}">
        <p14:creationId xmlns:p14="http://schemas.microsoft.com/office/powerpoint/2010/main" val="1594717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FBC2-736B-394D-B74A-050DDA03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Главный зал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905E69-9D67-A843-B99E-4143EB137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8501" y="2242378"/>
            <a:ext cx="8064194" cy="4536109"/>
          </a:xfrm>
        </p:spPr>
      </p:pic>
    </p:spTree>
    <p:extLst>
      <p:ext uri="{BB962C8B-B14F-4D97-AF65-F5344CB8AC3E}">
        <p14:creationId xmlns:p14="http://schemas.microsoft.com/office/powerpoint/2010/main" val="3762400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3E87-3FE5-384E-9B43-D58C35F5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Главный зал (</a:t>
            </a:r>
            <a:r>
              <a:rPr lang="ru-RU" dirty="0" err="1"/>
              <a:t>Мона</a:t>
            </a:r>
            <a:r>
              <a:rPr lang="ru-RU" dirty="0"/>
              <a:t> Лиза)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237769-264F-E541-8019-AA0A4C9CD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7953" y="2251666"/>
            <a:ext cx="7694290" cy="4328038"/>
          </a:xfrm>
        </p:spPr>
      </p:pic>
    </p:spTree>
    <p:extLst>
      <p:ext uri="{BB962C8B-B14F-4D97-AF65-F5344CB8AC3E}">
        <p14:creationId xmlns:p14="http://schemas.microsoft.com/office/powerpoint/2010/main" val="28780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01CE5-50F2-994D-86CD-D9B2E21D3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Планы на будущее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A432E-E34B-8149-AAFE-19D1472A8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011680"/>
            <a:ext cx="4893599" cy="4399131"/>
          </a:xfrm>
        </p:spPr>
        <p:txBody>
          <a:bodyPr>
            <a:normAutofit/>
          </a:bodyPr>
          <a:lstStyle/>
          <a:p>
            <a:r>
              <a:rPr lang="ru-RU" sz="2400" dirty="0"/>
              <a:t>Добавить больше направлений</a:t>
            </a:r>
          </a:p>
          <a:p>
            <a:r>
              <a:rPr lang="ru-RU" sz="2400" dirty="0"/>
              <a:t>Сделать комнаты для отдельных художников</a:t>
            </a:r>
          </a:p>
          <a:p>
            <a:r>
              <a:rPr lang="ru-RU" sz="2400" dirty="0"/>
              <a:t>Добавить возможность телепортации из одной комнаты в другую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B06CEC-B315-694D-B40A-F36031633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948" y="2506532"/>
            <a:ext cx="5441497" cy="325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39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FD76-BFD2-D040-A41E-44655948E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AC8EB-B897-6142-99C5-350AA03C7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Спасибо за внимание!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7203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565A-BD2C-7344-97B7-E8422759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Проблематика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3C607-30D1-6849-880D-21C857D11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011681"/>
            <a:ext cx="4656930" cy="4249270"/>
          </a:xfrm>
        </p:spPr>
        <p:txBody>
          <a:bodyPr/>
          <a:lstStyle/>
          <a:p>
            <a:r>
              <a:rPr lang="ru-RU" sz="2400" dirty="0"/>
              <a:t>Неосведомленность об искусстве</a:t>
            </a:r>
          </a:p>
          <a:p>
            <a:r>
              <a:rPr lang="ru-RU" sz="2400" dirty="0"/>
              <a:t>Утеря искусством популярности и влияния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8C8F7C-FC63-5748-A5F8-E80742B02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383" y="2011681"/>
            <a:ext cx="3519992" cy="443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1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DCC4-B45E-DD44-89FA-CF3B245E1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E916-E2EB-114E-AF1A-9BA61716E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i="1" dirty="0"/>
              <a:t>Целью проекта</a:t>
            </a:r>
            <a:r>
              <a:rPr lang="ru-RU" sz="3200" dirty="0"/>
              <a:t> является ознакомление пользователя с глубоким и разнообразным миром искусства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54707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52A5-7442-AA4D-BA5F-EF767ACE5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проекта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212B4-60D8-BB44-A6B2-B4CF84EA5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79407"/>
            <a:ext cx="5022690" cy="4550485"/>
          </a:xfrm>
        </p:spPr>
        <p:txBody>
          <a:bodyPr>
            <a:normAutofit/>
          </a:bodyPr>
          <a:lstStyle/>
          <a:p>
            <a:r>
              <a:rPr lang="ru-RU" sz="2400" dirty="0"/>
              <a:t>Создать отдельную комнату для каждого направления</a:t>
            </a:r>
          </a:p>
          <a:p>
            <a:r>
              <a:rPr lang="ru-RU" sz="2400" dirty="0"/>
              <a:t>Разместить в комнате несколько картин</a:t>
            </a:r>
          </a:p>
          <a:p>
            <a:r>
              <a:rPr lang="ru-RU" sz="2400" dirty="0"/>
              <a:t>Создать удобную систему перемещения между комнатами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1C7638-E24A-984A-A73A-B0FBF9E23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598" y="2562106"/>
            <a:ext cx="5139830" cy="341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6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47AC-AF45-1144-B5FA-3E70D5E1E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Виртуальная реальность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0E596-5201-E641-B041-6173C5A2A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076227"/>
            <a:ext cx="5277288" cy="4539726"/>
          </a:xfrm>
        </p:spPr>
        <p:txBody>
          <a:bodyPr>
            <a:normAutofit/>
          </a:bodyPr>
          <a:lstStyle/>
          <a:p>
            <a:r>
              <a:rPr lang="ru-RU" sz="2400" dirty="0"/>
              <a:t>Не требует специальных условий подготовки</a:t>
            </a:r>
          </a:p>
          <a:p>
            <a:r>
              <a:rPr lang="ru-RU" sz="2400" dirty="0"/>
              <a:t>Низкая стоимость развертывания</a:t>
            </a:r>
          </a:p>
          <a:p>
            <a:r>
              <a:rPr lang="ru-RU" sz="2400" dirty="0"/>
              <a:t>Обладает высокой степень реалистичности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901E8-0FA8-374A-988E-9D2286EA5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615" y="2589231"/>
            <a:ext cx="38862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1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7E7F1-CED4-4349-9392-F81EF427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Программное обеспечение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6E1C458-D41E-F240-860D-E208EA90EC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27120" y="1861073"/>
            <a:ext cx="5353941" cy="190064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68D942-6C5E-964B-86A4-3A7461334A8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810000" y="2024506"/>
            <a:ext cx="3865581" cy="14044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E08958-8444-7241-A8ED-D353F8B6F1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5217" y="3140612"/>
            <a:ext cx="6499328" cy="365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65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B51CC-9763-F14C-9890-668F4C047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сцены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DA69869-EBB4-8D40-9A24-9219AA52E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7587" y="2302014"/>
            <a:ext cx="7587115" cy="4267752"/>
          </a:xfrm>
        </p:spPr>
      </p:pic>
    </p:spTree>
    <p:extLst>
      <p:ext uri="{BB962C8B-B14F-4D97-AF65-F5344CB8AC3E}">
        <p14:creationId xmlns:p14="http://schemas.microsoft.com/office/powerpoint/2010/main" val="1735362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9949C-8658-4345-A87E-448CDEB1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7A94E-F1F6-E94E-9D45-20F3EF41E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7200" dirty="0"/>
              <a:t>Результат: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653324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C3942-C93E-024A-9336-AA7A3E5A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Зал </a:t>
            </a:r>
            <a:r>
              <a:rPr lang="ru-RU" dirty="0" err="1"/>
              <a:t>соц</a:t>
            </a:r>
            <a:r>
              <a:rPr lang="ru-RU" dirty="0"/>
              <a:t>-арта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02FBDE-F10E-B746-A0F6-ACD63A2C0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8499" y="2262257"/>
            <a:ext cx="7622453" cy="4287630"/>
          </a:xfrm>
        </p:spPr>
      </p:pic>
    </p:spTree>
    <p:extLst>
      <p:ext uri="{BB962C8B-B14F-4D97-AF65-F5344CB8AC3E}">
        <p14:creationId xmlns:p14="http://schemas.microsoft.com/office/powerpoint/2010/main" val="38090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{AFBC1167-2977-4D46-AB2E-8E8D444C86C3}tf10001121</Template>
  <TotalTime>470</TotalTime>
  <Words>114</Words>
  <Application>Microsoft Macintosh PowerPoint</Application>
  <PresentationFormat>Widescreen</PresentationFormat>
  <Paragraphs>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Century Gothic</vt:lpstr>
      <vt:lpstr>Wingdings 2</vt:lpstr>
      <vt:lpstr>Quotable</vt:lpstr>
      <vt:lpstr>Виртуальная галерея</vt:lpstr>
      <vt:lpstr>Проблематика</vt:lpstr>
      <vt:lpstr>Цель проекта</vt:lpstr>
      <vt:lpstr>Задачи проекта</vt:lpstr>
      <vt:lpstr>Виртуальная реальность</vt:lpstr>
      <vt:lpstr>Программное обеспечение</vt:lpstr>
      <vt:lpstr>Разработка сцены</vt:lpstr>
      <vt:lpstr>PowerPoint Presentation</vt:lpstr>
      <vt:lpstr>Зал соц-арта</vt:lpstr>
      <vt:lpstr>Зал сюрреализма</vt:lpstr>
      <vt:lpstr>Зал фовизма</vt:lpstr>
      <vt:lpstr>Зал стрит-арта</vt:lpstr>
      <vt:lpstr>Зал абстрактного искусства</vt:lpstr>
      <vt:lpstr>Главный зал</vt:lpstr>
      <vt:lpstr>Главный зал (Мона Лиза)</vt:lpstr>
      <vt:lpstr>Планы на будущее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Виртуальная галерея</dc:title>
  <dc:creator>Microsoft Office User</dc:creator>
  <cp:lastModifiedBy>Microsoft Office User</cp:lastModifiedBy>
  <cp:revision>25</cp:revision>
  <dcterms:created xsi:type="dcterms:W3CDTF">2020-11-11T14:23:39Z</dcterms:created>
  <dcterms:modified xsi:type="dcterms:W3CDTF">2021-02-03T16:51:41Z</dcterms:modified>
</cp:coreProperties>
</file>