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1" r:id="rId18"/>
    <p:sldId id="273" r:id="rId19"/>
    <p:sldId id="274" r:id="rId20"/>
    <p:sldId id="275" r:id="rId21"/>
    <p:sldId id="281" r:id="rId22"/>
    <p:sldId id="279" r:id="rId23"/>
    <p:sldId id="280" r:id="rId24"/>
  </p:sldIdLst>
  <p:sldSz cx="9144000" cy="5143500" type="screen16x9"/>
  <p:notesSz cx="6858000" cy="9144000"/>
  <p:embeddedFontLst>
    <p:embeddedFont>
      <p:font typeface="Lexend" charset="0"/>
      <p:regular r:id="rId26"/>
      <p:bold r:id="rId27"/>
    </p:embeddedFont>
    <p:embeddedFont>
      <p:font typeface="Lexend Deca" charset="-78"/>
      <p:regular r:id="rId28"/>
      <p:bold r:id="rId29"/>
    </p:embeddedFont>
    <p:embeddedFont>
      <p:font typeface="Lexend Deca ExtraBold" charset="0"/>
      <p:bold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2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311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f53a9f8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f53a9f8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f53a9f8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f53a9f8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f53a9f8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f53a9f8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f53a9f8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f53a9f8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f53a9f8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f53a9f8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f53a9f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f53a9f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f53a9f8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df53a9f8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df53a9f8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df53a9f8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f53a9f8d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f53a9f8d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f53a9f8d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f53a9f8d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f53a9f8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f53a9f8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f53a9f8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f53a9f8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f53a9f8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f53a9f8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f53a9f8d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f53a9f8d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f53a9f8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f53a9f8d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fr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91575" y="107880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 dirty="0">
                <a:solidFill>
                  <a:srgbClr val="F4CCCC"/>
                </a:solidFill>
              </a:rPr>
              <a:t>CEF 440</a:t>
            </a:r>
            <a:endParaRPr sz="6000" dirty="0">
              <a:solidFill>
                <a:srgbClr val="F4CCCC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39575" y="2238600"/>
            <a:ext cx="8534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INTERNET AND MOBILE PROGRAMMING</a:t>
            </a:r>
            <a:endParaRPr sz="5000">
              <a:solidFill>
                <a:schemeClr val="lt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69650" y="381725"/>
            <a:ext cx="42138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4CCCC"/>
                </a:solidFill>
              </a:rPr>
              <a:t>SEARCH FOOD</a:t>
            </a:r>
            <a:endParaRPr dirty="0">
              <a:solidFill>
                <a:srgbClr val="F4CCCC"/>
              </a:solidFill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69650" y="1352550"/>
            <a:ext cx="44013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Users should be capable of searching for a particular type of food either cooked or uncooked.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50" y="152400"/>
            <a:ext cx="4299874" cy="46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-96069" y="195486"/>
            <a:ext cx="38820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4CCCC"/>
                </a:solidFill>
              </a:rPr>
              <a:t>NOTIFICATIONS</a:t>
            </a:r>
            <a:endParaRPr dirty="0">
              <a:solidFill>
                <a:srgbClr val="F4CCCC"/>
              </a:solidFill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21825" y="990900"/>
            <a:ext cx="34266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 b="1">
                <a:latin typeface="Lexend"/>
                <a:ea typeface="Lexend"/>
                <a:cs typeface="Lexend"/>
                <a:sym typeface="Lexend"/>
              </a:rPr>
              <a:t>Users should be able to Receive Notifications on latest uploads.</a:t>
            </a:r>
            <a:endParaRPr sz="26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12" y="268050"/>
            <a:ext cx="5320974" cy="4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509200" y="2747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solidFill>
                  <a:srgbClr val="F4CCCC"/>
                </a:solidFill>
              </a:rPr>
              <a:t>FORUM</a:t>
            </a:r>
            <a:endParaRPr sz="3800">
              <a:solidFill>
                <a:srgbClr val="F4CCCC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509200" y="1235650"/>
            <a:ext cx="3108900" cy="333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 smtClean="0">
                <a:latin typeface="Lexend"/>
                <a:ea typeface="Lexend"/>
                <a:cs typeface="Lexend"/>
                <a:sym typeface="Lexend"/>
              </a:rPr>
              <a:t>Here, </a:t>
            </a:r>
            <a:r>
              <a:rPr lang="fr" b="1" dirty="0">
                <a:latin typeface="Lexend"/>
                <a:ea typeface="Lexend"/>
                <a:cs typeface="Lexend"/>
                <a:sym typeface="Lexend"/>
              </a:rPr>
              <a:t>users can discuss </a:t>
            </a:r>
            <a:r>
              <a:rPr lang="fr" b="1" dirty="0" smtClean="0">
                <a:latin typeface="Lexend"/>
                <a:ea typeface="Lexend"/>
                <a:cs typeface="Lexend"/>
                <a:sym typeface="Lexend"/>
              </a:rPr>
              <a:t>among them. </a:t>
            </a:r>
            <a:endParaRPr b="1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50" y="7995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509200" y="2747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 dirty="0" smtClean="0">
                <a:solidFill>
                  <a:srgbClr val="F4CCCC"/>
                </a:solidFill>
              </a:rPr>
              <a:t>Localisation</a:t>
            </a:r>
            <a:endParaRPr sz="3800" dirty="0">
              <a:solidFill>
                <a:srgbClr val="F4CCCC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509200" y="1235650"/>
            <a:ext cx="3108900" cy="333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fr" b="1" dirty="0" smtClean="0">
                <a:latin typeface="Lexend"/>
                <a:ea typeface="Lexend"/>
                <a:cs typeface="Lexend"/>
                <a:sym typeface="Lexend"/>
              </a:rPr>
              <a:t>his is used to know the location of users.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 smtClean="0">
                <a:latin typeface="Lexend"/>
                <a:ea typeface="Lexend"/>
                <a:cs typeface="Lexend"/>
                <a:sym typeface="Lexend"/>
              </a:rPr>
              <a:t> </a:t>
            </a:r>
            <a:endParaRPr b="1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29" name="Picture 5" descr="C:\Users\Madadjo Monick\Downloads\WhatsApp Image 2023-04-14 at 11.32.2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1510"/>
            <a:ext cx="403021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192925" y="1510775"/>
            <a:ext cx="68616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NON-FUNCTIONAL REQUIREMENTS</a:t>
            </a:r>
            <a:endParaRPr sz="32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539552" y="555526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44500" algn="l" rtl="0">
              <a:spcBef>
                <a:spcPts val="60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>
                <a:latin typeface="Lexend"/>
                <a:ea typeface="Lexend"/>
                <a:cs typeface="Lexend"/>
                <a:sym typeface="Lexend"/>
              </a:rPr>
              <a:t>Reliability</a:t>
            </a:r>
            <a:endParaRPr sz="3400" b="1" dirty="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>
                <a:latin typeface="Lexend"/>
                <a:ea typeface="Lexend"/>
                <a:cs typeface="Lexend"/>
                <a:sym typeface="Lexend"/>
              </a:rPr>
              <a:t>Availability</a:t>
            </a:r>
            <a:endParaRPr sz="3400" b="1" dirty="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>
                <a:latin typeface="Lexend"/>
                <a:ea typeface="Lexend"/>
                <a:cs typeface="Lexend"/>
                <a:sym typeface="Lexend"/>
              </a:rPr>
              <a:t>Security</a:t>
            </a:r>
            <a:endParaRPr sz="3400" b="1" dirty="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>
                <a:latin typeface="Lexend"/>
                <a:ea typeface="Lexend"/>
                <a:cs typeface="Lexend"/>
                <a:sym typeface="Lexend"/>
              </a:rPr>
              <a:t>Maintainability</a:t>
            </a:r>
            <a:endParaRPr sz="3400" b="1" dirty="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 smtClean="0">
                <a:latin typeface="Lexend"/>
                <a:ea typeface="Lexend"/>
                <a:cs typeface="Lexend"/>
                <a:sym typeface="Lexend"/>
              </a:rPr>
              <a:t>Portability</a:t>
            </a: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Lexend"/>
              <a:buChar char="-"/>
            </a:pPr>
            <a:r>
              <a:rPr lang="fr" sz="3400" b="1" dirty="0" smtClean="0">
                <a:latin typeface="Lexend"/>
                <a:ea typeface="Lexend"/>
                <a:cs typeface="Lexend"/>
                <a:sym typeface="Lexend"/>
              </a:rPr>
              <a:t>Scalability</a:t>
            </a:r>
            <a:endParaRPr sz="3400" b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400" b="1" dirty="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67775" y="1535800"/>
            <a:ext cx="8403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 dirty="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ANALYSIS OF REQUIREMENTS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05299" y="1037631"/>
            <a:ext cx="3622964" cy="2025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>
                <a:solidFill>
                  <a:srgbClr val="F4CCCC"/>
                </a:solidFill>
                <a:latin typeface="Lexend Deca ExtraBold"/>
                <a:sym typeface="Lexend Deca ExtraBold"/>
              </a:rPr>
              <a:t>C</a:t>
            </a:r>
            <a:r>
              <a:rPr lang="fr" sz="6000" dirty="0" smtClean="0">
                <a:solidFill>
                  <a:srgbClr val="F4CCCC"/>
                </a:solidFill>
                <a:latin typeface="Lexend Deca ExtraBold"/>
                <a:sym typeface="Lexend Deca ExtraBold"/>
              </a:rPr>
              <a:t>ontext Diagram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Outlines how external entities interact with an internal system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537" y="103391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960" y="1161636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7413" y="1103508"/>
            <a:ext cx="848475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0254" y="3806280"/>
            <a:ext cx="190716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6639" y="3420312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00396" y="3484768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875727" y="4106509"/>
            <a:ext cx="1049339" cy="28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atabase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7439009" y="565882"/>
            <a:ext cx="1498843" cy="4817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Authentication service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399817" y="1846094"/>
            <a:ext cx="914400" cy="5497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Search</a:t>
            </a:r>
          </a:p>
          <a:p>
            <a:r>
              <a:rPr lang="en-US" sz="1000" dirty="0" smtClean="0"/>
              <a:t>KYC</a:t>
            </a:r>
          </a:p>
          <a:p>
            <a:r>
              <a:rPr lang="en-US" sz="1000" dirty="0" smtClean="0"/>
              <a:t>Notify</a:t>
            </a:r>
          </a:p>
          <a:p>
            <a:r>
              <a:rPr lang="en-US" sz="1000" dirty="0" smtClean="0"/>
              <a:t>Update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608180" y="555526"/>
            <a:ext cx="1424148" cy="492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administration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674235" y="1689947"/>
            <a:ext cx="1529548" cy="3605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Sercure</a:t>
            </a:r>
            <a:r>
              <a:rPr lang="en-US" sz="1000" dirty="0" smtClean="0"/>
              <a:t> Authentication </a:t>
            </a:r>
            <a:r>
              <a:rPr lang="en-US" sz="1000" dirty="0" err="1" smtClean="0"/>
              <a:t>sytem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064237" y="4328711"/>
            <a:ext cx="9144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5868144" y="1919538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FWA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12101" y="3557029"/>
            <a:ext cx="914400" cy="4546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User, admin, post </a:t>
            </a:r>
            <a:r>
              <a:rPr lang="en-US" sz="1000" dirty="0" err="1" smtClean="0"/>
              <a:t>informations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4917827" y="3651941"/>
            <a:ext cx="797008" cy="4696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Evaluate</a:t>
            </a:r>
          </a:p>
          <a:p>
            <a:r>
              <a:rPr lang="en-US" sz="1000" dirty="0" smtClean="0"/>
              <a:t>Post</a:t>
            </a:r>
          </a:p>
          <a:p>
            <a:r>
              <a:rPr lang="en-US" sz="1000" dirty="0" smtClean="0"/>
              <a:t>search</a:t>
            </a:r>
            <a:endParaRPr lang="en-US" sz="1000" dirty="0"/>
          </a:p>
        </p:txBody>
      </p:sp>
      <p:pic>
        <p:nvPicPr>
          <p:cNvPr id="34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9817" y="1033909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Elbow Connector 46"/>
          <p:cNvCxnSpPr>
            <a:stCxn id="117" idx="0"/>
          </p:cNvCxnSpPr>
          <p:nvPr/>
        </p:nvCxnSpPr>
        <p:spPr>
          <a:xfrm rot="16200000" flipV="1">
            <a:off x="5232889" y="800700"/>
            <a:ext cx="445464" cy="1508280"/>
          </a:xfrm>
          <a:prstGeom prst="bentConnector2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5" idx="2"/>
          </p:cNvCxnSpPr>
          <p:nvPr/>
        </p:nvCxnSpPr>
        <p:spPr>
          <a:xfrm rot="16200000" flipH="1">
            <a:off x="4483853" y="1685968"/>
            <a:ext cx="854842" cy="916728"/>
          </a:xfrm>
          <a:prstGeom prst="bentConnector2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3"/>
          </p:cNvCxnSpPr>
          <p:nvPr/>
        </p:nvCxnSpPr>
        <p:spPr>
          <a:xfrm flipV="1">
            <a:off x="4978637" y="3219948"/>
            <a:ext cx="675388" cy="1252779"/>
          </a:xfrm>
          <a:prstGeom prst="bentConnector2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" idx="1"/>
          </p:cNvCxnSpPr>
          <p:nvPr/>
        </p:nvCxnSpPr>
        <p:spPr>
          <a:xfrm rot="10800000">
            <a:off x="6969647" y="3250725"/>
            <a:ext cx="906080" cy="999801"/>
          </a:xfrm>
          <a:prstGeom prst="bentConnector2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9" idx="2"/>
          </p:cNvCxnSpPr>
          <p:nvPr/>
        </p:nvCxnSpPr>
        <p:spPr>
          <a:xfrm rot="5400000">
            <a:off x="7222454" y="1643758"/>
            <a:ext cx="934172" cy="964222"/>
          </a:xfrm>
          <a:prstGeom prst="bentConnector2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196825" y="1033909"/>
            <a:ext cx="914400" cy="2776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29291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565561" y="2055291"/>
            <a:ext cx="3489341" cy="469472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Profile table data and user information</a:t>
            </a:r>
            <a:r>
              <a:rPr lang="en-GB" dirty="0">
                <a:latin typeface="Calibri"/>
                <a:ea typeface="Calibri"/>
                <a:cs typeface="Times New Roman"/>
              </a:rPr>
              <a:t>.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8" y="2524763"/>
            <a:ext cx="3490529" cy="443079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 user with an existing profile</a:t>
            </a:r>
            <a:endParaRPr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8" y="2967467"/>
            <a:ext cx="3485323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Profile username and </a:t>
            </a:r>
            <a:r>
              <a:rPr lang="en-GB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password/corresponding page data</a:t>
            </a:r>
            <a:endParaRPr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3485322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User is not logged in to a profile, input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GB" sz="1000" dirty="0">
                <a:solidFill>
                  <a:schemeClr val="bg1"/>
                </a:solidFill>
              </a:rPr>
              <a:t>profile exists in data base, user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GB" sz="1000" dirty="0">
                <a:solidFill>
                  <a:schemeClr val="bg1"/>
                </a:solidFill>
              </a:rPr>
              <a:t>password matches profile 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8" y="3892328"/>
            <a:ext cx="3498557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User's computer has been supplied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GB" sz="1000" dirty="0">
                <a:solidFill>
                  <a:schemeClr val="bg1"/>
                </a:solidFill>
              </a:rPr>
              <a:t>with appropriate cookie, page data is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GB" sz="1000" dirty="0">
                <a:solidFill>
                  <a:schemeClr val="bg1"/>
                </a:solidFill>
              </a:rPr>
              <a:t>appropriate for selected profile </a:t>
            </a:r>
            <a:endParaRPr sz="1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060111" y="2061864"/>
            <a:ext cx="3328311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</a:rPr>
              <a:t>The post cannot be modified</a:t>
            </a:r>
            <a:endParaRPr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060109" y="2524764"/>
            <a:ext cx="3328313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100" dirty="0">
                <a:solidFill>
                  <a:schemeClr val="bg1"/>
                </a:solidFill>
              </a:rPr>
              <a:t>A legitimate(KYC checked) user that is logged into the system</a:t>
            </a:r>
            <a:endParaRPr sz="11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5068136" y="2987664"/>
            <a:ext cx="3320286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Picture Of the food, Nature ( cooked or uncooked ), Location, </a:t>
            </a:r>
            <a:r>
              <a:rPr lang="en-GB" sz="900" dirty="0" smtClean="0">
                <a:solidFill>
                  <a:schemeClr val="bg1"/>
                </a:solidFill>
              </a:rPr>
              <a:t>Quantity /</a:t>
            </a:r>
            <a:r>
              <a:rPr lang="en-GB" sz="900" dirty="0">
                <a:solidFill>
                  <a:schemeClr val="bg1"/>
                </a:solidFill>
              </a:rPr>
              <a:t>Post shared to other users</a:t>
            </a:r>
            <a:endParaRPr sz="9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068136" y="3450564"/>
            <a:ext cx="3320286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</a:rPr>
              <a:t>User is Logged in and verified through KYC</a:t>
            </a:r>
            <a:endParaRPr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069452" y="3901754"/>
            <a:ext cx="3318969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100" dirty="0">
                <a:solidFill>
                  <a:schemeClr val="bg1"/>
                </a:solidFill>
              </a:rPr>
              <a:t>Any person in the same locality should be notified of the post and be able to register for the donation</a:t>
            </a:r>
            <a:endParaRPr sz="11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349637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ser login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5075858" y="1424588"/>
            <a:ext cx="3312566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Posting food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Inputs and Output data   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Pre-Conditions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Post-Conditions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2042587"/>
            <a:ext cx="989700" cy="46293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Invariant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Google Shape;210;p24"/>
          <p:cNvSpPr/>
          <p:nvPr/>
        </p:nvSpPr>
        <p:spPr>
          <a:xfrm>
            <a:off x="584986" y="1722421"/>
            <a:ext cx="989700" cy="3077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" name="Google Shape;168;p24"/>
          <p:cNvSpPr/>
          <p:nvPr/>
        </p:nvSpPr>
        <p:spPr>
          <a:xfrm>
            <a:off x="1574686" y="1722421"/>
            <a:ext cx="3490530" cy="320166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User logs in to system using existing profile</a:t>
            </a:r>
            <a:endParaRPr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" name="Google Shape;168;p24"/>
          <p:cNvSpPr/>
          <p:nvPr/>
        </p:nvSpPr>
        <p:spPr>
          <a:xfrm>
            <a:off x="5063152" y="1741698"/>
            <a:ext cx="3328311" cy="320166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100" dirty="0">
                <a:solidFill>
                  <a:schemeClr val="bg1"/>
                </a:solidFill>
              </a:rPr>
              <a:t>User wants to let others know he has available food</a:t>
            </a:r>
            <a:endParaRPr sz="1100" dirty="0">
              <a:solidFill>
                <a:schemeClr val="bg1"/>
              </a:solidFill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652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Use case </a:t>
            </a:r>
            <a:r>
              <a:rPr lang="en" dirty="0" smtClean="0">
                <a:solidFill>
                  <a:schemeClr val="tx2"/>
                </a:solidFill>
              </a:rPr>
              <a:t>senario Study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/>
                </a:solidFill>
              </a:rPr>
              <a:t>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65561" y="2055291"/>
            <a:ext cx="3489341" cy="469472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The message sent cannot be modified but can be deleted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8" y="2524763"/>
            <a:ext cx="3490529" cy="443079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A user that is logged into the system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8" y="2967467"/>
            <a:ext cx="3485323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smtClean="0">
                <a:solidFill>
                  <a:schemeClr val="tx2"/>
                </a:solidFill>
                <a:latin typeface="Calibri"/>
                <a:ea typeface="Calibri"/>
                <a:cs typeface="Times New Roman"/>
              </a:rPr>
              <a:t>Message to be sent /Message </a:t>
            </a:r>
            <a:r>
              <a:rPr lang="en-GB" dirty="0">
                <a:solidFill>
                  <a:schemeClr val="tx2"/>
                </a:solidFill>
                <a:latin typeface="Calibri"/>
                <a:ea typeface="Calibri"/>
                <a:cs typeface="Times New Roman"/>
              </a:rPr>
              <a:t>send to targeted user or set of users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3485322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User is Logged into the system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8" y="3892328"/>
            <a:ext cx="3498557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100" dirty="0">
                <a:solidFill>
                  <a:schemeClr val="tx2"/>
                </a:solidFill>
              </a:rPr>
              <a:t>The person(s) to </a:t>
            </a:r>
            <a:r>
              <a:rPr lang="en-GB" sz="1100" dirty="0" smtClean="0">
                <a:solidFill>
                  <a:schemeClr val="tx2"/>
                </a:solidFill>
              </a:rPr>
              <a:t>whom </a:t>
            </a:r>
            <a:r>
              <a:rPr lang="en-GB" sz="1100" dirty="0">
                <a:solidFill>
                  <a:schemeClr val="tx2"/>
                </a:solidFill>
              </a:rPr>
              <a:t>the message is destined to should be the only ones to be able to view its content</a:t>
            </a:r>
            <a:endParaRPr sz="11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060111" y="2061864"/>
            <a:ext cx="3328311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The user and the search result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060109" y="2524764"/>
            <a:ext cx="3328313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Any logged in user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5068136" y="2987664"/>
            <a:ext cx="3320286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 dirty="0">
                <a:solidFill>
                  <a:schemeClr val="tx2"/>
                </a:solidFill>
              </a:rPr>
              <a:t>Name of meal, Filter by Category or </a:t>
            </a:r>
            <a:r>
              <a:rPr lang="en-GB" sz="1200" dirty="0" smtClean="0">
                <a:solidFill>
                  <a:schemeClr val="tx2"/>
                </a:solidFill>
              </a:rPr>
              <a:t>Location/ All the corresponding posts</a:t>
            </a:r>
            <a:endParaRPr sz="12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068136" y="3450564"/>
            <a:ext cx="3320286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User is Logged in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069452" y="3901754"/>
            <a:ext cx="3318969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Search result should be precise, explicit and usable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203598"/>
            <a:ext cx="3496370" cy="531527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Rating, Discussion and Comments</a:t>
            </a:r>
            <a:endParaRPr sz="1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5075858" y="1203598"/>
            <a:ext cx="3312566" cy="5284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Search Result </a:t>
            </a:r>
            <a:endParaRPr sz="16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ser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Inputs and Output data   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Pre-Conditions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Post-Conditions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2042587"/>
            <a:ext cx="989700" cy="46293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Invariant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Google Shape;210;p24"/>
          <p:cNvSpPr/>
          <p:nvPr/>
        </p:nvSpPr>
        <p:spPr>
          <a:xfrm>
            <a:off x="584986" y="1722421"/>
            <a:ext cx="989700" cy="3077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" name="Google Shape;168;p24"/>
          <p:cNvSpPr/>
          <p:nvPr/>
        </p:nvSpPr>
        <p:spPr>
          <a:xfrm>
            <a:off x="1574686" y="1722421"/>
            <a:ext cx="3490530" cy="320166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800" dirty="0">
                <a:solidFill>
                  <a:schemeClr val="tx2"/>
                </a:solidFill>
              </a:rPr>
              <a:t>User Discuss with other users of the system, takes rendezvous with food donors and sellers, comment posts and also rate their quality of Service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" name="Google Shape;168;p24"/>
          <p:cNvSpPr/>
          <p:nvPr/>
        </p:nvSpPr>
        <p:spPr>
          <a:xfrm>
            <a:off x="5063152" y="1741698"/>
            <a:ext cx="3328311" cy="320166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 dirty="0">
                <a:solidFill>
                  <a:schemeClr val="tx2"/>
                </a:solidFill>
              </a:rPr>
              <a:t>User wants to search for a particular meal</a:t>
            </a:r>
            <a:endParaRPr sz="1200" dirty="0">
              <a:solidFill>
                <a:schemeClr val="tx2"/>
              </a:solidFill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652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995686"/>
            <a:ext cx="5686400" cy="1159800"/>
          </a:xfrm>
        </p:spPr>
        <p:txBody>
          <a:bodyPr/>
          <a:lstStyle/>
          <a:p>
            <a:r>
              <a:rPr lang="fr" sz="5400" dirty="0" smtClean="0">
                <a:solidFill>
                  <a:srgbClr val="F4CCCC"/>
                </a:solidFill>
              </a:rPr>
              <a:t>Food Waste Management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Use diagrams to explain your ideas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/>
                </a:solidFill>
              </a:rPr>
              <a:t>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65561" y="2055291"/>
            <a:ext cx="4950655" cy="469472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Notification Content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8" y="2524763"/>
            <a:ext cx="4946638" cy="443079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Any User of the system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8" y="2967467"/>
            <a:ext cx="4946638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The </a:t>
            </a:r>
            <a:r>
              <a:rPr lang="en-GB" dirty="0" smtClean="0">
                <a:solidFill>
                  <a:schemeClr val="tx2"/>
                </a:solidFill>
              </a:rPr>
              <a:t>Notification/ Notification content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8" y="3429821"/>
            <a:ext cx="4946637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 dirty="0">
                <a:solidFill>
                  <a:schemeClr val="tx2"/>
                </a:solidFill>
              </a:rPr>
              <a:t>User has an account in the system and have granted notification permission to the app</a:t>
            </a:r>
            <a:endParaRPr sz="12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4946637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User receives only desired notifications</a:t>
            </a:r>
            <a:endParaRPr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275606"/>
            <a:ext cx="4944450" cy="459519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Notification</a:t>
            </a:r>
            <a:endParaRPr sz="16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ser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Inputs and Output data   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Pre-Conditions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Post-Conditions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2042587"/>
            <a:ext cx="989700" cy="46293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Invariant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Google Shape;210;p24"/>
          <p:cNvSpPr/>
          <p:nvPr/>
        </p:nvSpPr>
        <p:spPr>
          <a:xfrm>
            <a:off x="584986" y="1722421"/>
            <a:ext cx="989700" cy="3077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2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8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" name="Google Shape;168;p24"/>
          <p:cNvSpPr/>
          <p:nvPr/>
        </p:nvSpPr>
        <p:spPr>
          <a:xfrm>
            <a:off x="1574686" y="1722421"/>
            <a:ext cx="4941530" cy="320166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00" dirty="0">
                <a:solidFill>
                  <a:schemeClr val="tx2"/>
                </a:solidFill>
              </a:rPr>
              <a:t>To get Notifications of posts of foods you like the most, and permanent notifications for post monitoring</a:t>
            </a:r>
            <a:endParaRPr sz="1000" dirty="0">
              <a:solidFill>
                <a:schemeClr val="tx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652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 smtClean="0">
                <a:solidFill>
                  <a:srgbClr val="F4CCCC"/>
                </a:solidFill>
              </a:rPr>
              <a:t>CONCLUSION: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above analysis, we can conclude that a Food Waste Management System is one the optimal solution in order to solve food stuff wastage.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11560" y="1330737"/>
            <a:ext cx="3905432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5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1583819" y="13001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Presentation</a:t>
            </a:r>
            <a:br>
              <a:rPr lang="en" dirty="0" smtClean="0"/>
            </a:br>
            <a:r>
              <a:rPr lang="en" dirty="0" smtClean="0"/>
              <a:t>Group 1</a:t>
            </a:r>
            <a:endParaRPr dirty="0"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68" name="Google Shape;568;p45"/>
          <p:cNvSpPr txBox="1"/>
          <p:nvPr/>
        </p:nvSpPr>
        <p:spPr>
          <a:xfrm>
            <a:off x="839219" y="401191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DJOUKENG Ivan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0" name="Google Shape;570;p45"/>
          <p:cNvSpPr txBox="1"/>
          <p:nvPr/>
        </p:nvSpPr>
        <p:spPr>
          <a:xfrm>
            <a:off x="3707904" y="334981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MADADJO Monick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7052299" y="408391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CHEZEM Miguel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7092280" y="2063324"/>
            <a:ext cx="1409238" cy="2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BITO’O Dylan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51" name="Picture 3" descr="C:\Users\Madadjo Monick\Downloads\WhatsApp Image 2023-04-14 at 12.01.0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8711"/>
            <a:ext cx="1409517" cy="14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dadjo Monick\Downloads\WhatsApp Image 2023-04-14 at 11.58.49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82474"/>
            <a:ext cx="1427089" cy="1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dadjo Monick\Pictures\moi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63481"/>
            <a:ext cx="1440160" cy="15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570;p45"/>
          <p:cNvSpPr txBox="1"/>
          <p:nvPr/>
        </p:nvSpPr>
        <p:spPr>
          <a:xfrm>
            <a:off x="706687" y="201160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DJIOTSA Christian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9" y="558712"/>
            <a:ext cx="1224136" cy="143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C:\Users\Madadjo Monick\Pictures\ivan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0" y="2582474"/>
            <a:ext cx="1224136" cy="138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031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b="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TABLE OF CONTENT</a:t>
            </a:r>
            <a:endParaRPr sz="5000" b="0">
              <a:solidFill>
                <a:srgbClr val="F4CCCC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INTRODUCTION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ANALYSIS OF 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681800" y="2094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b="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INTRODUCTION</a:t>
            </a:r>
            <a:endParaRPr sz="5000" b="0">
              <a:solidFill>
                <a:srgbClr val="F4CCCC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533400" y="1334100"/>
            <a:ext cx="8153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Due to the increase in the amount of food stuffs wastage in our society, a platform which aim is to permit those who have food stuffs and who are no longer in need to upload to this platform either freely or at a discount price appeared as a solution. 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605600" y="2094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b="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REQUIREMENTS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3443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3000" b="1">
                <a:latin typeface="Lexend"/>
                <a:ea typeface="Lexend"/>
                <a:cs typeface="Lexend"/>
                <a:sym typeface="Lexend"/>
              </a:rPr>
              <a:t>Requirements are divided into</a:t>
            </a:r>
            <a:endParaRPr sz="30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Lexend"/>
              <a:buChar char="-"/>
            </a:pPr>
            <a:r>
              <a:rPr lang="fr" sz="3000" b="1">
                <a:latin typeface="Lexend"/>
                <a:ea typeface="Lexend"/>
                <a:cs typeface="Lexend"/>
                <a:sym typeface="Lexend"/>
              </a:rPr>
              <a:t>Functional Requirements</a:t>
            </a:r>
            <a:endParaRPr sz="30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Char char="-"/>
            </a:pPr>
            <a:r>
              <a:rPr lang="fr" sz="3000" b="1">
                <a:latin typeface="Lexend"/>
                <a:ea typeface="Lexend"/>
                <a:cs typeface="Lexend"/>
                <a:sym typeface="Lexend"/>
              </a:rPr>
              <a:t>Non-Functional Requirements</a:t>
            </a:r>
            <a:endParaRPr sz="3000"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544850" y="1535800"/>
            <a:ext cx="6054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4CCCC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FUNCTIONAL REQUIREMENTS</a:t>
            </a:r>
            <a:endParaRPr sz="32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77275" y="393425"/>
            <a:ext cx="2901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4CCCC"/>
                </a:solidFill>
              </a:rPr>
              <a:t>CREATE AN ACCOUNT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77275" y="1504875"/>
            <a:ext cx="27651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Users should be capable of creating an account in the platform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840" y="96075"/>
            <a:ext cx="5919650" cy="48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39950" y="241125"/>
            <a:ext cx="29718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4CCCC"/>
                </a:solidFill>
              </a:rPr>
              <a:t>POST FOOD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39950" y="1165075"/>
            <a:ext cx="29718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Users should be capable of posting the food they have for other users to see it.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450" y="152400"/>
            <a:ext cx="5193150" cy="4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22850" y="639475"/>
            <a:ext cx="3838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4CCCC"/>
                </a:solidFill>
              </a:rPr>
              <a:t>Contact the person offering food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22850" y="1622025"/>
            <a:ext cx="3323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A user needing help should be able to contact the person offering food after validation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75" y="0"/>
            <a:ext cx="5111225" cy="49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660</Words>
  <Application>Microsoft Office PowerPoint</Application>
  <PresentationFormat>On-screen Show (16:9)</PresentationFormat>
  <Paragraphs>137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Lexend</vt:lpstr>
      <vt:lpstr>Times New Roman</vt:lpstr>
      <vt:lpstr>Lexend Deca</vt:lpstr>
      <vt:lpstr>Muli</vt:lpstr>
      <vt:lpstr>Lexend Deca ExtraBold</vt:lpstr>
      <vt:lpstr>Calibri</vt:lpstr>
      <vt:lpstr>Aliena template</vt:lpstr>
      <vt:lpstr>CEF 440</vt:lpstr>
      <vt:lpstr>Food Waste Management System </vt:lpstr>
      <vt:lpstr>TABLE OF CONTENT</vt:lpstr>
      <vt:lpstr>INTRODUCTION</vt:lpstr>
      <vt:lpstr>REQUIREMENTS</vt:lpstr>
      <vt:lpstr>PowerPoint Presentation</vt:lpstr>
      <vt:lpstr>CREATE AN ACCOUNT</vt:lpstr>
      <vt:lpstr>POST FOOD</vt:lpstr>
      <vt:lpstr>Contact the person offering food</vt:lpstr>
      <vt:lpstr>SEARCH FOOD</vt:lpstr>
      <vt:lpstr>NOTIFICATIONS</vt:lpstr>
      <vt:lpstr>FORUM</vt:lpstr>
      <vt:lpstr>Localisation</vt:lpstr>
      <vt:lpstr>PowerPoint Presentation</vt:lpstr>
      <vt:lpstr>PowerPoint Presentation</vt:lpstr>
      <vt:lpstr>PowerPoint Presentation</vt:lpstr>
      <vt:lpstr>Context Diagram</vt:lpstr>
      <vt:lpstr>Use diagrams to explain your ideas</vt:lpstr>
      <vt:lpstr>Use case senario Study</vt:lpstr>
      <vt:lpstr>Use diagrams to explain your ideas</vt:lpstr>
      <vt:lpstr>CONCLUSION:</vt:lpstr>
      <vt:lpstr>Thanks!</vt:lpstr>
      <vt:lpstr>Team Presentation Group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</dc:title>
  <cp:lastModifiedBy>Madadjo Monick</cp:lastModifiedBy>
  <cp:revision>24</cp:revision>
  <dcterms:modified xsi:type="dcterms:W3CDTF">2023-04-15T03:19:53Z</dcterms:modified>
</cp:coreProperties>
</file>