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Didact Gothic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e30ddfed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e30ddfe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e30ddfed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e30ddfe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30ddfedf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e30ddfe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30ddfed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e30ddfe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e30ddfedf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e30ddfe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e30ddfedf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e30ddfe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e30ddfedf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e30ddfe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e30ddfedf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e30ddfe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30ddfedf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30ddfed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e30ddfedf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e30ddfe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e30ddfedf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e30ddfed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e30ddfedf_0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e30ddfed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e30ddfedf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e30ddfed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e30ddfedf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e30ddfed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e30ddfedf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e30ddfed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e30ddfedf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e30ddfed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3c112d0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3c112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30ddfed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e30ddfe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e30ddfed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e30ddfe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182A2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76778" y="1610825"/>
            <a:ext cx="634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8378" y="3144850"/>
            <a:ext cx="655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2A2E"/>
              </a:solidFill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Montserrat"/>
              <a:buChar char="∎"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□"/>
              <a:defRPr b="1" sz="3000"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▪"/>
              <a:defRPr b="1" sz="3000"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▫"/>
              <a:defRPr b="1"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34146" y="1219732"/>
            <a:ext cx="296600" cy="203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64100" y="2925350"/>
            <a:ext cx="68157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64100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1601" y="2774575"/>
            <a:ext cx="33081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∎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6400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73455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782910" y="2931400"/>
            <a:ext cx="21969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∎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12952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mpact">
  <p:cSld name="TITLE_ONLY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310450" y="1034400"/>
            <a:ext cx="7205700" cy="57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>
            <a:off x="574500" y="1034400"/>
            <a:ext cx="574500" cy="574500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C2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4100" y="1608900"/>
            <a:ext cx="68157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b="1"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4100" y="3105148"/>
            <a:ext cx="68157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∎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□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▪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▫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57" name="Google Shape;57;p12"/>
          <p:cNvPicPr preferRelativeResize="0"/>
          <p:nvPr/>
        </p:nvPicPr>
        <p:blipFill rotWithShape="1">
          <a:blip r:embed="rId3">
            <a:alphaModFix amt="15000"/>
          </a:blip>
          <a:srcRect b="14855" l="0" r="0" t="288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type="ctrTitle"/>
          </p:nvPr>
        </p:nvSpPr>
        <p:spPr>
          <a:xfrm>
            <a:off x="1209125" y="1540525"/>
            <a:ext cx="7229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AND MOBILE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1414976" y="1165006"/>
            <a:ext cx="353136" cy="313738"/>
            <a:chOff x="5292575" y="3681900"/>
            <a:chExt cx="420150" cy="373275"/>
          </a:xfrm>
        </p:grpSpPr>
        <p:sp>
          <p:nvSpPr>
            <p:cNvPr id="60" name="Google Shape;6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182A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682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DESIGN</a:t>
            </a:r>
            <a:endParaRPr sz="12000"/>
          </a:p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599150" y="3118050"/>
            <a:ext cx="28512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database design</a:t>
            </a:r>
            <a:endParaRPr sz="2000"/>
          </a:p>
        </p:txBody>
      </p:sp>
      <p:sp>
        <p:nvSpPr>
          <p:cNvPr id="160" name="Google Shape;160;p21"/>
          <p:cNvSpPr/>
          <p:nvPr/>
        </p:nvSpPr>
        <p:spPr>
          <a:xfrm>
            <a:off x="1450953" y="1155175"/>
            <a:ext cx="278156" cy="355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164100" y="1608900"/>
            <a:ext cx="68157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DESIGN</a:t>
            </a:r>
            <a:endParaRPr sz="70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393300" y="2441275"/>
            <a:ext cx="68157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For the database, the design is as follows;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Class Diagram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Sequence Diagram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1393290" y="1129377"/>
            <a:ext cx="366458" cy="366437"/>
            <a:chOff x="1923675" y="1633650"/>
            <a:chExt cx="436000" cy="435975"/>
          </a:xfrm>
        </p:grpSpPr>
        <p:sp>
          <p:nvSpPr>
            <p:cNvPr id="168" name="Google Shape;168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2804400" y="156075"/>
            <a:ext cx="43449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</a:t>
            </a:r>
            <a:endParaRPr sz="300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81" name="Google Shape;181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0" y="679875"/>
            <a:ext cx="4881749" cy="43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256300" y="97500"/>
            <a:ext cx="6912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ENTITY RELATIONSHIP DIAGRAM</a:t>
            </a:r>
            <a:endParaRPr sz="3000"/>
          </a:p>
        </p:txBody>
      </p:sp>
      <p:grpSp>
        <p:nvGrpSpPr>
          <p:cNvPr id="193" name="Google Shape;193;p24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94" name="Google Shape;194;p2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682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1178374" y="1583350"/>
            <a:ext cx="7845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5" name="Google Shape;205;p25"/>
          <p:cNvSpPr txBox="1"/>
          <p:nvPr>
            <p:ph idx="1" type="subTitle"/>
          </p:nvPr>
        </p:nvSpPr>
        <p:spPr>
          <a:xfrm>
            <a:off x="2189075" y="2394000"/>
            <a:ext cx="43743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Implementation of the design</a:t>
            </a:r>
            <a:endParaRPr sz="2000"/>
          </a:p>
        </p:txBody>
      </p:sp>
      <p:sp>
        <p:nvSpPr>
          <p:cNvPr id="206" name="Google Shape;206;p25"/>
          <p:cNvSpPr/>
          <p:nvPr/>
        </p:nvSpPr>
        <p:spPr>
          <a:xfrm>
            <a:off x="1450953" y="1155175"/>
            <a:ext cx="278156" cy="355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2E5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164100" y="1608900"/>
            <a:ext cx="7824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393300" y="2441275"/>
            <a:ext cx="68157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implementation is</a:t>
            </a:r>
            <a:r>
              <a:rPr lang="en" sz="1800">
                <a:solidFill>
                  <a:schemeClr val="lt1"/>
                </a:solidFill>
              </a:rPr>
              <a:t> as follows;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Database creation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Database access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Backend Development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Database Backup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13" name="Google Shape;213;p26"/>
          <p:cNvGrpSpPr/>
          <p:nvPr/>
        </p:nvGrpSpPr>
        <p:grpSpPr>
          <a:xfrm>
            <a:off x="1393290" y="1129377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60175" y="1667500"/>
            <a:ext cx="3735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Database Creation</a:t>
            </a:r>
            <a:endParaRPr sz="2800"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227" name="Google Shape;227;p2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460175" y="2191300"/>
            <a:ext cx="411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create the database using Django 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Which uses python as its programming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language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75" y="468750"/>
            <a:ext cx="4363375" cy="30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60175" y="1667500"/>
            <a:ext cx="37356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Database Access</a:t>
            </a:r>
            <a:endParaRPr sz="2800"/>
          </a:p>
        </p:txBody>
      </p:sp>
      <p:grpSp>
        <p:nvGrpSpPr>
          <p:cNvPr id="240" name="Google Shape;240;p28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241" name="Google Shape;241;p2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460175" y="2191300"/>
            <a:ext cx="411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Since the front end and the back end are desociated, we created some APIs in order for the front end to interact with the back end.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125" y="515600"/>
            <a:ext cx="4266626" cy="27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634725" y="1054213"/>
            <a:ext cx="27531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Serializer</a:t>
            </a:r>
            <a:endParaRPr sz="3000"/>
          </a:p>
        </p:txBody>
      </p:sp>
      <p:grpSp>
        <p:nvGrpSpPr>
          <p:cNvPr id="254" name="Google Shape;254;p29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255" name="Google Shape;255;p2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3585"/>
            <a:ext cx="7960062" cy="336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289313" y="187475"/>
            <a:ext cx="4334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URLS Connection</a:t>
            </a:r>
            <a:endParaRPr sz="3000"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268" name="Google Shape;268;p3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32" y="773700"/>
            <a:ext cx="7069868" cy="353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5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164100" y="1608900"/>
            <a:ext cx="6815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</a:t>
            </a:r>
            <a:endParaRPr sz="3600"/>
          </a:p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1451775" y="2174725"/>
            <a:ext cx="52470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1358061" y="1171584"/>
            <a:ext cx="435022" cy="323445"/>
            <a:chOff x="5247525" y="3007275"/>
            <a:chExt cx="517575" cy="384825"/>
          </a:xfrm>
        </p:grpSpPr>
        <p:sp>
          <p:nvSpPr>
            <p:cNvPr id="74" name="Google Shape;74;p1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2E5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1393290" y="1129377"/>
            <a:ext cx="366458" cy="366437"/>
            <a:chOff x="1923675" y="1633650"/>
            <a:chExt cx="436000" cy="435975"/>
          </a:xfrm>
        </p:grpSpPr>
        <p:sp>
          <p:nvSpPr>
            <p:cNvPr id="280" name="Google Shape;280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1"/>
          <p:cNvSpPr txBox="1"/>
          <p:nvPr>
            <p:ph type="title"/>
          </p:nvPr>
        </p:nvSpPr>
        <p:spPr>
          <a:xfrm>
            <a:off x="2262400" y="1102475"/>
            <a:ext cx="63279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Backend Development</a:t>
            </a:r>
            <a:endParaRPr sz="3500"/>
          </a:p>
        </p:txBody>
      </p:sp>
      <p:sp>
        <p:nvSpPr>
          <p:cNvPr id="288" name="Google Shape;288;p31"/>
          <p:cNvSpPr txBox="1"/>
          <p:nvPr/>
        </p:nvSpPr>
        <p:spPr>
          <a:xfrm>
            <a:off x="2479750" y="1731725"/>
            <a:ext cx="5893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 the APIs and their Endpoints was deployed on https://www.pythonanywhere.com which is a hosting platform for python projects. The administrator view is as follows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3289313" y="187475"/>
            <a:ext cx="4334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DEPLOYMENT</a:t>
            </a:r>
            <a:endParaRPr sz="3000"/>
          </a:p>
        </p:txBody>
      </p:sp>
      <p:grpSp>
        <p:nvGrpSpPr>
          <p:cNvPr id="294" name="Google Shape;294;p32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295" name="Google Shape;295;p3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32" y="863675"/>
            <a:ext cx="6977257" cy="37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3289313" y="187475"/>
            <a:ext cx="4334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ADMIN VIEW</a:t>
            </a:r>
            <a:endParaRPr sz="3000"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308" name="Google Shape;308;p3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3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732" y="863675"/>
            <a:ext cx="7069867" cy="361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2264500" y="1054213"/>
            <a:ext cx="63261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Database Backup</a:t>
            </a:r>
            <a:endParaRPr sz="4000"/>
          </a:p>
        </p:txBody>
      </p:sp>
      <p:grpSp>
        <p:nvGrpSpPr>
          <p:cNvPr id="320" name="Google Shape;320;p34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321" name="Google Shape;321;p3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 txBox="1"/>
          <p:nvPr/>
        </p:nvSpPr>
        <p:spPr>
          <a:xfrm>
            <a:off x="2733125" y="1765350"/>
            <a:ext cx="411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 second database was implementing in Postgresql and connected to our project such that each query passes through the two databases. This is a protection so as to keep track of the original database for backup in case of failure. 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289313" y="187475"/>
            <a:ext cx="4334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BACKUP DATABASE</a:t>
            </a:r>
            <a:endParaRPr sz="3000"/>
          </a:p>
        </p:txBody>
      </p:sp>
      <p:grpSp>
        <p:nvGrpSpPr>
          <p:cNvPr id="333" name="Google Shape;333;p35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334" name="Google Shape;334;p3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50" y="888000"/>
            <a:ext cx="7078951" cy="39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313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order to conclude, the database offers enough utilities and enable the user to use the platform easily.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2A2E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1058675" y="1269125"/>
            <a:ext cx="68157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THANKS !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352" name="Google Shape;352;p3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682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178374" y="1583350"/>
            <a:ext cx="7740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INTRODUCTION</a:t>
            </a:r>
            <a:endParaRPr sz="7000"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2584325" y="2553250"/>
            <a:ext cx="44712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Presentation of the different elements</a:t>
            </a:r>
            <a:endParaRPr sz="2000"/>
          </a:p>
        </p:txBody>
      </p:sp>
      <p:sp>
        <p:nvSpPr>
          <p:cNvPr id="83" name="Google Shape;83;p14"/>
          <p:cNvSpPr/>
          <p:nvPr/>
        </p:nvSpPr>
        <p:spPr>
          <a:xfrm>
            <a:off x="1507596" y="1155175"/>
            <a:ext cx="141325" cy="349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313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176778" y="1704600"/>
            <a:ext cx="6419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the database, many aspects </a:t>
            </a:r>
            <a:r>
              <a:rPr lang="en">
                <a:solidFill>
                  <a:schemeClr val="lt1"/>
                </a:solidFill>
              </a:rPr>
              <a:t>were</a:t>
            </a:r>
            <a:r>
              <a:rPr lang="en">
                <a:solidFill>
                  <a:schemeClr val="lt1"/>
                </a:solidFill>
              </a:rPr>
              <a:t> taken into consideration and we came out with the following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2E5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178378" y="1583350"/>
            <a:ext cx="6550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TOOLS</a:t>
            </a:r>
            <a:endParaRPr sz="12000"/>
          </a:p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2599150" y="3118050"/>
            <a:ext cx="29919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Collection of tools used</a:t>
            </a:r>
            <a:endParaRPr sz="2000"/>
          </a:p>
        </p:txBody>
      </p:sp>
      <p:sp>
        <p:nvSpPr>
          <p:cNvPr id="97" name="Google Shape;97;p16"/>
          <p:cNvSpPr/>
          <p:nvPr/>
        </p:nvSpPr>
        <p:spPr>
          <a:xfrm>
            <a:off x="1450953" y="1155175"/>
            <a:ext cx="280154" cy="3555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82A2E"/>
                </a:solidFill>
                <a:latin typeface="Montserrat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2E5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164100" y="1608900"/>
            <a:ext cx="68157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TOOLS</a:t>
            </a:r>
            <a:endParaRPr sz="7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393300" y="2441273"/>
            <a:ext cx="68157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For the database, we used several tools as follows;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DJANGO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DJANGO REST FRAMEWORK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∎"/>
            </a:pPr>
            <a:r>
              <a:rPr lang="en" sz="1800">
                <a:solidFill>
                  <a:schemeClr val="lt1"/>
                </a:solidFill>
              </a:rPr>
              <a:t>START UML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1393290" y="1129377"/>
            <a:ext cx="366458" cy="366437"/>
            <a:chOff x="1923675" y="1633650"/>
            <a:chExt cx="436000" cy="435975"/>
          </a:xfrm>
        </p:grpSpPr>
        <p:sp>
          <p:nvSpPr>
            <p:cNvPr id="105" name="Google Shape;105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08000" y="1632325"/>
            <a:ext cx="3348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DJANGO</a:t>
            </a:r>
            <a:endParaRPr sz="4800"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18" name="Google Shape;118;p1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25" y="707775"/>
            <a:ext cx="4996899" cy="24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752125" y="2359700"/>
            <a:ext cx="319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is a high-level web framework that encourages rapid development and clean pragmatic design.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66375" y="1632325"/>
            <a:ext cx="37845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DJANGO REST FRAMEOWORK</a:t>
            </a:r>
            <a:endParaRPr sz="300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32" name="Google Shape;132;p1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88100" y="2453425"/>
            <a:ext cx="319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is a powerful flexible toolkit for building Web APIs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00" y="433600"/>
            <a:ext cx="5040725" cy="349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63C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9350" y="1632325"/>
            <a:ext cx="36438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STAR UML</a:t>
            </a:r>
            <a:endParaRPr sz="4500"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1396739" y="1161041"/>
            <a:ext cx="372594" cy="310144"/>
            <a:chOff x="1247825" y="322750"/>
            <a:chExt cx="443300" cy="3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1611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81950" y="2254225"/>
            <a:ext cx="319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is a tool for designing </a:t>
            </a: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designing</a:t>
            </a: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UML Diagrams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75" y="152400"/>
            <a:ext cx="4679001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ymede template">
  <a:themeElements>
    <a:clrScheme name="Custom 347">
      <a:dk1>
        <a:srgbClr val="182A2E"/>
      </a:dk1>
      <a:lt1>
        <a:srgbClr val="FFFFFF"/>
      </a:lt1>
      <a:dk2>
        <a:srgbClr val="182A2E"/>
      </a:dk2>
      <a:lt2>
        <a:srgbClr val="DADEE7"/>
      </a:lt2>
      <a:accent1>
        <a:srgbClr val="00C2D4"/>
      </a:accent1>
      <a:accent2>
        <a:srgbClr val="0DBAFF"/>
      </a:accent2>
      <a:accent3>
        <a:srgbClr val="BB63C9"/>
      </a:accent3>
      <a:accent4>
        <a:srgbClr val="FA3131"/>
      </a:accent4>
      <a:accent5>
        <a:srgbClr val="FFC500"/>
      </a:accent5>
      <a:accent6>
        <a:srgbClr val="95D346"/>
      </a:accent6>
      <a:hlink>
        <a:srgbClr val="182A2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