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A0429C-28F1-44E4-B7CB-E28F436F58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4B0B7F7B-BF8D-4216-808C-7D3B494E57AF}">
      <dgm:prSet/>
      <dgm:spPr/>
      <dgm:t>
        <a:bodyPr/>
        <a:lstStyle/>
        <a:p>
          <a:r>
            <a:rPr lang="en-US"/>
            <a:t>Email Phishing: Attackers send fraudulent emails that mimic legitimate organizations or individuals, urging recipients to click on malicious links or provide personal information.</a:t>
          </a:r>
        </a:p>
      </dgm:t>
    </dgm:pt>
    <dgm:pt modelId="{722FF544-3450-4E6B-B6F9-277A07F6C239}" type="parTrans" cxnId="{A5E4FD20-0545-44E0-8959-FFAAAF073B0A}">
      <dgm:prSet/>
      <dgm:spPr/>
      <dgm:t>
        <a:bodyPr/>
        <a:lstStyle/>
        <a:p>
          <a:endParaRPr lang="en-US"/>
        </a:p>
      </dgm:t>
    </dgm:pt>
    <dgm:pt modelId="{C102C93E-1DA2-4927-9754-0DB353044DBB}" type="sibTrans" cxnId="{A5E4FD20-0545-44E0-8959-FFAAAF073B0A}">
      <dgm:prSet/>
      <dgm:spPr/>
      <dgm:t>
        <a:bodyPr/>
        <a:lstStyle/>
        <a:p>
          <a:endParaRPr lang="en-US"/>
        </a:p>
      </dgm:t>
    </dgm:pt>
    <dgm:pt modelId="{8F4FF29F-CD85-4BF0-B690-F94AB0242C78}">
      <dgm:prSet/>
      <dgm:spPr/>
      <dgm:t>
        <a:bodyPr/>
        <a:lstStyle/>
        <a:p>
          <a:r>
            <a:rPr lang="en-US"/>
            <a:t>Spear Phishing: A targeted form of phishing where attackers tailor their messages to specific individuals or organizations, often using information gathered from social media or other sources to personalize the attack.</a:t>
          </a:r>
        </a:p>
      </dgm:t>
    </dgm:pt>
    <dgm:pt modelId="{026BA0FE-87FB-4EF0-9338-1F846EE7207B}" type="parTrans" cxnId="{53A95F8E-A4EC-4249-AF07-5BE9B05D952B}">
      <dgm:prSet/>
      <dgm:spPr/>
      <dgm:t>
        <a:bodyPr/>
        <a:lstStyle/>
        <a:p>
          <a:endParaRPr lang="en-US"/>
        </a:p>
      </dgm:t>
    </dgm:pt>
    <dgm:pt modelId="{378C0E6E-F715-43C9-8BCF-5C416726CCD0}" type="sibTrans" cxnId="{53A95F8E-A4EC-4249-AF07-5BE9B05D952B}">
      <dgm:prSet/>
      <dgm:spPr/>
      <dgm:t>
        <a:bodyPr/>
        <a:lstStyle/>
        <a:p>
          <a:endParaRPr lang="en-US"/>
        </a:p>
      </dgm:t>
    </dgm:pt>
    <dgm:pt modelId="{C6637A42-1CC2-40B4-A145-27157B27494A}" type="pres">
      <dgm:prSet presAssocID="{8DA0429C-28F1-44E4-B7CB-E28F436F58F2}" presName="root" presStyleCnt="0">
        <dgm:presLayoutVars>
          <dgm:dir/>
          <dgm:resizeHandles val="exact"/>
        </dgm:presLayoutVars>
      </dgm:prSet>
      <dgm:spPr/>
    </dgm:pt>
    <dgm:pt modelId="{ED7144EC-EC9F-4A76-9BB4-C02B3E5471B4}" type="pres">
      <dgm:prSet presAssocID="{4B0B7F7B-BF8D-4216-808C-7D3B494E57AF}" presName="compNode" presStyleCnt="0"/>
      <dgm:spPr/>
    </dgm:pt>
    <dgm:pt modelId="{BF0F1BB5-3D3E-4148-A47F-24FFF3D668AD}" type="pres">
      <dgm:prSet presAssocID="{4B0B7F7B-BF8D-4216-808C-7D3B494E57AF}" presName="bgRect" presStyleLbl="bgShp" presStyleIdx="0" presStyleCnt="2"/>
      <dgm:spPr/>
    </dgm:pt>
    <dgm:pt modelId="{A765D66E-A266-41B9-820F-217AF240524D}" type="pres">
      <dgm:prSet presAssocID="{4B0B7F7B-BF8D-4216-808C-7D3B494E57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B341C0D8-84D2-459E-BD5A-B3FC9600FEB0}" type="pres">
      <dgm:prSet presAssocID="{4B0B7F7B-BF8D-4216-808C-7D3B494E57AF}" presName="spaceRect" presStyleCnt="0"/>
      <dgm:spPr/>
    </dgm:pt>
    <dgm:pt modelId="{0EE8FDCF-6C9B-4705-B275-378685B6B83D}" type="pres">
      <dgm:prSet presAssocID="{4B0B7F7B-BF8D-4216-808C-7D3B494E57AF}" presName="parTx" presStyleLbl="revTx" presStyleIdx="0" presStyleCnt="2">
        <dgm:presLayoutVars>
          <dgm:chMax val="0"/>
          <dgm:chPref val="0"/>
        </dgm:presLayoutVars>
      </dgm:prSet>
      <dgm:spPr/>
    </dgm:pt>
    <dgm:pt modelId="{FCA75D08-9C88-477E-B92B-3D71BF38793C}" type="pres">
      <dgm:prSet presAssocID="{C102C93E-1DA2-4927-9754-0DB353044DBB}" presName="sibTrans" presStyleCnt="0"/>
      <dgm:spPr/>
    </dgm:pt>
    <dgm:pt modelId="{A4E7CBC9-E472-4994-BCA2-919CD85450D7}" type="pres">
      <dgm:prSet presAssocID="{8F4FF29F-CD85-4BF0-B690-F94AB0242C78}" presName="compNode" presStyleCnt="0"/>
      <dgm:spPr/>
    </dgm:pt>
    <dgm:pt modelId="{09528EFE-D3B8-4217-A933-2E93B18C795C}" type="pres">
      <dgm:prSet presAssocID="{8F4FF29F-CD85-4BF0-B690-F94AB0242C78}" presName="bgRect" presStyleLbl="bgShp" presStyleIdx="1" presStyleCnt="2"/>
      <dgm:spPr/>
    </dgm:pt>
    <dgm:pt modelId="{024FB87D-304D-4BD3-A28B-A5D6434DAD90}" type="pres">
      <dgm:prSet presAssocID="{8F4FF29F-CD85-4BF0-B690-F94AB0242C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FBA3A21-6D70-4CAB-B550-F09708CD96C1}" type="pres">
      <dgm:prSet presAssocID="{8F4FF29F-CD85-4BF0-B690-F94AB0242C78}" presName="spaceRect" presStyleCnt="0"/>
      <dgm:spPr/>
    </dgm:pt>
    <dgm:pt modelId="{7C4F3F26-5480-4E69-9575-22B80885E7F0}" type="pres">
      <dgm:prSet presAssocID="{8F4FF29F-CD85-4BF0-B690-F94AB0242C7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5E4FD20-0545-44E0-8959-FFAAAF073B0A}" srcId="{8DA0429C-28F1-44E4-B7CB-E28F436F58F2}" destId="{4B0B7F7B-BF8D-4216-808C-7D3B494E57AF}" srcOrd="0" destOrd="0" parTransId="{722FF544-3450-4E6B-B6F9-277A07F6C239}" sibTransId="{C102C93E-1DA2-4927-9754-0DB353044DBB}"/>
    <dgm:cxn modelId="{B4C7A876-0DE1-4437-9157-951A71BAD899}" type="presOf" srcId="{4B0B7F7B-BF8D-4216-808C-7D3B494E57AF}" destId="{0EE8FDCF-6C9B-4705-B275-378685B6B83D}" srcOrd="0" destOrd="0" presId="urn:microsoft.com/office/officeart/2018/2/layout/IconVerticalSolidList"/>
    <dgm:cxn modelId="{53A95F8E-A4EC-4249-AF07-5BE9B05D952B}" srcId="{8DA0429C-28F1-44E4-B7CB-E28F436F58F2}" destId="{8F4FF29F-CD85-4BF0-B690-F94AB0242C78}" srcOrd="1" destOrd="0" parTransId="{026BA0FE-87FB-4EF0-9338-1F846EE7207B}" sibTransId="{378C0E6E-F715-43C9-8BCF-5C416726CCD0}"/>
    <dgm:cxn modelId="{3AB1E1CE-0108-44A5-A404-AD094D03EF52}" type="presOf" srcId="{8DA0429C-28F1-44E4-B7CB-E28F436F58F2}" destId="{C6637A42-1CC2-40B4-A145-27157B27494A}" srcOrd="0" destOrd="0" presId="urn:microsoft.com/office/officeart/2018/2/layout/IconVerticalSolidList"/>
    <dgm:cxn modelId="{C40E5FEE-ED32-4774-81B3-8CBC6A8BEEE1}" type="presOf" srcId="{8F4FF29F-CD85-4BF0-B690-F94AB0242C78}" destId="{7C4F3F26-5480-4E69-9575-22B80885E7F0}" srcOrd="0" destOrd="0" presId="urn:microsoft.com/office/officeart/2018/2/layout/IconVerticalSolidList"/>
    <dgm:cxn modelId="{34915F19-1CB7-4137-ACC0-0BE2EE1CD80E}" type="presParOf" srcId="{C6637A42-1CC2-40B4-A145-27157B27494A}" destId="{ED7144EC-EC9F-4A76-9BB4-C02B3E5471B4}" srcOrd="0" destOrd="0" presId="urn:microsoft.com/office/officeart/2018/2/layout/IconVerticalSolidList"/>
    <dgm:cxn modelId="{08F1EAAF-66AA-49FC-A5F0-B2F223D5F033}" type="presParOf" srcId="{ED7144EC-EC9F-4A76-9BB4-C02B3E5471B4}" destId="{BF0F1BB5-3D3E-4148-A47F-24FFF3D668AD}" srcOrd="0" destOrd="0" presId="urn:microsoft.com/office/officeart/2018/2/layout/IconVerticalSolidList"/>
    <dgm:cxn modelId="{26F2B627-4C24-46BF-BB77-2C8EB2D34770}" type="presParOf" srcId="{ED7144EC-EC9F-4A76-9BB4-C02B3E5471B4}" destId="{A765D66E-A266-41B9-820F-217AF240524D}" srcOrd="1" destOrd="0" presId="urn:microsoft.com/office/officeart/2018/2/layout/IconVerticalSolidList"/>
    <dgm:cxn modelId="{EFAED9CE-2E27-4956-99F1-A772A3CDB9AB}" type="presParOf" srcId="{ED7144EC-EC9F-4A76-9BB4-C02B3E5471B4}" destId="{B341C0D8-84D2-459E-BD5A-B3FC9600FEB0}" srcOrd="2" destOrd="0" presId="urn:microsoft.com/office/officeart/2018/2/layout/IconVerticalSolidList"/>
    <dgm:cxn modelId="{B0855B9E-2D45-469F-98E7-37C9D34C2A4E}" type="presParOf" srcId="{ED7144EC-EC9F-4A76-9BB4-C02B3E5471B4}" destId="{0EE8FDCF-6C9B-4705-B275-378685B6B83D}" srcOrd="3" destOrd="0" presId="urn:microsoft.com/office/officeart/2018/2/layout/IconVerticalSolidList"/>
    <dgm:cxn modelId="{2914BCB5-1BDC-4E07-A26E-2D7735736AD2}" type="presParOf" srcId="{C6637A42-1CC2-40B4-A145-27157B27494A}" destId="{FCA75D08-9C88-477E-B92B-3D71BF38793C}" srcOrd="1" destOrd="0" presId="urn:microsoft.com/office/officeart/2018/2/layout/IconVerticalSolidList"/>
    <dgm:cxn modelId="{6751B1E3-3BB3-41B3-814F-F7F4FD2DAFE3}" type="presParOf" srcId="{C6637A42-1CC2-40B4-A145-27157B27494A}" destId="{A4E7CBC9-E472-4994-BCA2-919CD85450D7}" srcOrd="2" destOrd="0" presId="urn:microsoft.com/office/officeart/2018/2/layout/IconVerticalSolidList"/>
    <dgm:cxn modelId="{E9C07217-9BED-4399-8BF0-5F1551B173BE}" type="presParOf" srcId="{A4E7CBC9-E472-4994-BCA2-919CD85450D7}" destId="{09528EFE-D3B8-4217-A933-2E93B18C795C}" srcOrd="0" destOrd="0" presId="urn:microsoft.com/office/officeart/2018/2/layout/IconVerticalSolidList"/>
    <dgm:cxn modelId="{BE8AA59F-5E09-4F25-BF29-E24F5F691B33}" type="presParOf" srcId="{A4E7CBC9-E472-4994-BCA2-919CD85450D7}" destId="{024FB87D-304D-4BD3-A28B-A5D6434DAD90}" srcOrd="1" destOrd="0" presId="urn:microsoft.com/office/officeart/2018/2/layout/IconVerticalSolidList"/>
    <dgm:cxn modelId="{BBF2B0F1-0088-4669-BA0C-C6DF1B84698A}" type="presParOf" srcId="{A4E7CBC9-E472-4994-BCA2-919CD85450D7}" destId="{FFBA3A21-6D70-4CAB-B550-F09708CD96C1}" srcOrd="2" destOrd="0" presId="urn:microsoft.com/office/officeart/2018/2/layout/IconVerticalSolidList"/>
    <dgm:cxn modelId="{31E3D650-CF42-43C4-AC33-4F063A71DC75}" type="presParOf" srcId="{A4E7CBC9-E472-4994-BCA2-919CD85450D7}" destId="{7C4F3F26-5480-4E69-9575-22B80885E7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343B61-0C8E-4200-8ED4-FED7BD6ACC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E4FF58-3085-4DDA-BBF8-77DD84D09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Whaling: Targeting high-profile individuals within an organization, such as executives or senior management, in order to gain access to sensitive information or financial resources.</a:t>
          </a:r>
        </a:p>
      </dgm:t>
    </dgm:pt>
    <dgm:pt modelId="{EB460BEA-9F57-497E-BDE5-7DC3AF0A3C3D}" type="parTrans" cxnId="{C8C64703-A383-4EC2-AB32-D182CD14AFC4}">
      <dgm:prSet/>
      <dgm:spPr/>
      <dgm:t>
        <a:bodyPr/>
        <a:lstStyle/>
        <a:p>
          <a:endParaRPr lang="en-US"/>
        </a:p>
      </dgm:t>
    </dgm:pt>
    <dgm:pt modelId="{DF6C924F-2E4B-4D98-B6FF-09C5DA2FD45B}" type="sibTrans" cxnId="{C8C64703-A383-4EC2-AB32-D182CD14AFC4}">
      <dgm:prSet/>
      <dgm:spPr/>
      <dgm:t>
        <a:bodyPr/>
        <a:lstStyle/>
        <a:p>
          <a:endParaRPr lang="en-US"/>
        </a:p>
      </dgm:t>
    </dgm:pt>
    <dgm:pt modelId="{12FA5509-D0C9-4090-881E-FDD5600874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Vishing: Phishing conducted over phone calls, where attackers impersonate legitimate entities and manipulate victims into revealing confidential information.</a:t>
          </a:r>
        </a:p>
      </dgm:t>
    </dgm:pt>
    <dgm:pt modelId="{705791D4-7559-4D23-9BAF-18A457C93B1B}" type="parTrans" cxnId="{81C24F4C-AAA4-4B93-AEFF-CE3BD4E053C9}">
      <dgm:prSet/>
      <dgm:spPr/>
      <dgm:t>
        <a:bodyPr/>
        <a:lstStyle/>
        <a:p>
          <a:endParaRPr lang="en-US"/>
        </a:p>
      </dgm:t>
    </dgm:pt>
    <dgm:pt modelId="{9808C097-0045-4D88-AD08-52E4C7BEFC29}" type="sibTrans" cxnId="{81C24F4C-AAA4-4B93-AEFF-CE3BD4E053C9}">
      <dgm:prSet/>
      <dgm:spPr/>
      <dgm:t>
        <a:bodyPr/>
        <a:lstStyle/>
        <a:p>
          <a:endParaRPr lang="en-US"/>
        </a:p>
      </dgm:t>
    </dgm:pt>
    <dgm:pt modelId="{331E0215-2700-4B76-8EBF-F9907E1C3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Smishing: Phishing attacks carried out via SMS or text messages, often containing links to malicious websites or instructions to call a fraudulent phone number.</a:t>
          </a:r>
        </a:p>
      </dgm:t>
    </dgm:pt>
    <dgm:pt modelId="{BC89EB08-0CD5-4D36-BBDE-1E034C6CDA6E}" type="parTrans" cxnId="{C0F37ABB-84DD-4AA3-9677-0153744C7153}">
      <dgm:prSet/>
      <dgm:spPr/>
      <dgm:t>
        <a:bodyPr/>
        <a:lstStyle/>
        <a:p>
          <a:endParaRPr lang="en-US"/>
        </a:p>
      </dgm:t>
    </dgm:pt>
    <dgm:pt modelId="{02B4A890-3AB3-4AF2-BA57-BD04138AFC5D}" type="sibTrans" cxnId="{C0F37ABB-84DD-4AA3-9677-0153744C7153}">
      <dgm:prSet/>
      <dgm:spPr/>
      <dgm:t>
        <a:bodyPr/>
        <a:lstStyle/>
        <a:p>
          <a:endParaRPr lang="en-US"/>
        </a:p>
      </dgm:t>
    </dgm:pt>
    <dgm:pt modelId="{80D8A0E3-92A8-4AB8-8DE8-A77372591121}" type="pres">
      <dgm:prSet presAssocID="{83343B61-0C8E-4200-8ED4-FED7BD6ACC02}" presName="root" presStyleCnt="0">
        <dgm:presLayoutVars>
          <dgm:dir/>
          <dgm:resizeHandles val="exact"/>
        </dgm:presLayoutVars>
      </dgm:prSet>
      <dgm:spPr/>
    </dgm:pt>
    <dgm:pt modelId="{E2332580-CC18-4A3A-9AFB-547CCCCF0CED}" type="pres">
      <dgm:prSet presAssocID="{CBE4FF58-3085-4DDA-BBF8-77DD84D0983D}" presName="compNode" presStyleCnt="0"/>
      <dgm:spPr/>
    </dgm:pt>
    <dgm:pt modelId="{09206996-27F4-445F-9A17-C7BAE0558E10}" type="pres">
      <dgm:prSet presAssocID="{CBE4FF58-3085-4DDA-BBF8-77DD84D0983D}" presName="bgRect" presStyleLbl="bgShp" presStyleIdx="0" presStyleCnt="3"/>
      <dgm:spPr/>
    </dgm:pt>
    <dgm:pt modelId="{25DB8539-6F58-46CC-B47F-045F1FECC882}" type="pres">
      <dgm:prSet presAssocID="{CBE4FF58-3085-4DDA-BBF8-77DD84D098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shing"/>
        </a:ext>
      </dgm:extLst>
    </dgm:pt>
    <dgm:pt modelId="{6CC76848-D348-4EBA-B986-64E1B9BC9C63}" type="pres">
      <dgm:prSet presAssocID="{CBE4FF58-3085-4DDA-BBF8-77DD84D0983D}" presName="spaceRect" presStyleCnt="0"/>
      <dgm:spPr/>
    </dgm:pt>
    <dgm:pt modelId="{E86D154E-FD8E-4C1F-A665-EFBB9088BA1B}" type="pres">
      <dgm:prSet presAssocID="{CBE4FF58-3085-4DDA-BBF8-77DD84D0983D}" presName="parTx" presStyleLbl="revTx" presStyleIdx="0" presStyleCnt="3">
        <dgm:presLayoutVars>
          <dgm:chMax val="0"/>
          <dgm:chPref val="0"/>
        </dgm:presLayoutVars>
      </dgm:prSet>
      <dgm:spPr/>
    </dgm:pt>
    <dgm:pt modelId="{2B88C63A-4473-466E-8E0B-8C4A87251C67}" type="pres">
      <dgm:prSet presAssocID="{DF6C924F-2E4B-4D98-B6FF-09C5DA2FD45B}" presName="sibTrans" presStyleCnt="0"/>
      <dgm:spPr/>
    </dgm:pt>
    <dgm:pt modelId="{691F892A-35FE-4A41-96C9-6005907B32D1}" type="pres">
      <dgm:prSet presAssocID="{12FA5509-D0C9-4090-881E-FDD5600874AC}" presName="compNode" presStyleCnt="0"/>
      <dgm:spPr/>
    </dgm:pt>
    <dgm:pt modelId="{4DA4BCEF-3CE3-4EB2-BD4D-BEA1F3A60F96}" type="pres">
      <dgm:prSet presAssocID="{12FA5509-D0C9-4090-881E-FDD5600874AC}" presName="bgRect" presStyleLbl="bgShp" presStyleIdx="1" presStyleCnt="3"/>
      <dgm:spPr/>
    </dgm:pt>
    <dgm:pt modelId="{0F9E42B2-DA4F-459D-AF13-9A1238E50EC7}" type="pres">
      <dgm:prSet presAssocID="{12FA5509-D0C9-4090-881E-FDD5600874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657AC5F-A49A-402F-BE78-168BF43DE679}" type="pres">
      <dgm:prSet presAssocID="{12FA5509-D0C9-4090-881E-FDD5600874AC}" presName="spaceRect" presStyleCnt="0"/>
      <dgm:spPr/>
    </dgm:pt>
    <dgm:pt modelId="{F7751639-D88B-4B07-98B4-8607C8901E69}" type="pres">
      <dgm:prSet presAssocID="{12FA5509-D0C9-4090-881E-FDD5600874AC}" presName="parTx" presStyleLbl="revTx" presStyleIdx="1" presStyleCnt="3">
        <dgm:presLayoutVars>
          <dgm:chMax val="0"/>
          <dgm:chPref val="0"/>
        </dgm:presLayoutVars>
      </dgm:prSet>
      <dgm:spPr/>
    </dgm:pt>
    <dgm:pt modelId="{90690613-0F3F-4A9A-9A02-A4EA2388FF04}" type="pres">
      <dgm:prSet presAssocID="{9808C097-0045-4D88-AD08-52E4C7BEFC29}" presName="sibTrans" presStyleCnt="0"/>
      <dgm:spPr/>
    </dgm:pt>
    <dgm:pt modelId="{F3980A4F-19C5-40B6-8DBB-35F469FF9918}" type="pres">
      <dgm:prSet presAssocID="{331E0215-2700-4B76-8EBF-F9907E1C3E6E}" presName="compNode" presStyleCnt="0"/>
      <dgm:spPr/>
    </dgm:pt>
    <dgm:pt modelId="{6E77DB07-B3B6-4199-8632-C4016B1EFC1B}" type="pres">
      <dgm:prSet presAssocID="{331E0215-2700-4B76-8EBF-F9907E1C3E6E}" presName="bgRect" presStyleLbl="bgShp" presStyleIdx="2" presStyleCnt="3"/>
      <dgm:spPr/>
    </dgm:pt>
    <dgm:pt modelId="{C410B5FB-F3D8-46EC-AD80-8EC5CD304FC5}" type="pres">
      <dgm:prSet presAssocID="{331E0215-2700-4B76-8EBF-F9907E1C3E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BB2C1C47-28A4-44B7-8229-03CEED0EE762}" type="pres">
      <dgm:prSet presAssocID="{331E0215-2700-4B76-8EBF-F9907E1C3E6E}" presName="spaceRect" presStyleCnt="0"/>
      <dgm:spPr/>
    </dgm:pt>
    <dgm:pt modelId="{261A0A65-DB64-40DB-8552-0816CFCE3EE7}" type="pres">
      <dgm:prSet presAssocID="{331E0215-2700-4B76-8EBF-F9907E1C3E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C64703-A383-4EC2-AB32-D182CD14AFC4}" srcId="{83343B61-0C8E-4200-8ED4-FED7BD6ACC02}" destId="{CBE4FF58-3085-4DDA-BBF8-77DD84D0983D}" srcOrd="0" destOrd="0" parTransId="{EB460BEA-9F57-497E-BDE5-7DC3AF0A3C3D}" sibTransId="{DF6C924F-2E4B-4D98-B6FF-09C5DA2FD45B}"/>
    <dgm:cxn modelId="{654D4267-75C7-444E-95C7-F8870006FD0F}" type="presOf" srcId="{CBE4FF58-3085-4DDA-BBF8-77DD84D0983D}" destId="{E86D154E-FD8E-4C1F-A665-EFBB9088BA1B}" srcOrd="0" destOrd="0" presId="urn:microsoft.com/office/officeart/2018/2/layout/IconVerticalSolidList"/>
    <dgm:cxn modelId="{81C24F4C-AAA4-4B93-AEFF-CE3BD4E053C9}" srcId="{83343B61-0C8E-4200-8ED4-FED7BD6ACC02}" destId="{12FA5509-D0C9-4090-881E-FDD5600874AC}" srcOrd="1" destOrd="0" parTransId="{705791D4-7559-4D23-9BAF-18A457C93B1B}" sibTransId="{9808C097-0045-4D88-AD08-52E4C7BEFC29}"/>
    <dgm:cxn modelId="{7639DEAB-25B9-4817-A01C-C0510EF068C4}" type="presOf" srcId="{331E0215-2700-4B76-8EBF-F9907E1C3E6E}" destId="{261A0A65-DB64-40DB-8552-0816CFCE3EE7}" srcOrd="0" destOrd="0" presId="urn:microsoft.com/office/officeart/2018/2/layout/IconVerticalSolidList"/>
    <dgm:cxn modelId="{BFAAF6B1-6BF6-4F9E-AC61-769A2B4FF6A1}" type="presOf" srcId="{12FA5509-D0C9-4090-881E-FDD5600874AC}" destId="{F7751639-D88B-4B07-98B4-8607C8901E69}" srcOrd="0" destOrd="0" presId="urn:microsoft.com/office/officeart/2018/2/layout/IconVerticalSolidList"/>
    <dgm:cxn modelId="{C0F37ABB-84DD-4AA3-9677-0153744C7153}" srcId="{83343B61-0C8E-4200-8ED4-FED7BD6ACC02}" destId="{331E0215-2700-4B76-8EBF-F9907E1C3E6E}" srcOrd="2" destOrd="0" parTransId="{BC89EB08-0CD5-4D36-BBDE-1E034C6CDA6E}" sibTransId="{02B4A890-3AB3-4AF2-BA57-BD04138AFC5D}"/>
    <dgm:cxn modelId="{90BF9DC7-0817-4442-B97B-F1F453E378F2}" type="presOf" srcId="{83343B61-0C8E-4200-8ED4-FED7BD6ACC02}" destId="{80D8A0E3-92A8-4AB8-8DE8-A77372591121}" srcOrd="0" destOrd="0" presId="urn:microsoft.com/office/officeart/2018/2/layout/IconVerticalSolidList"/>
    <dgm:cxn modelId="{4CC2AD81-FF6A-4959-8741-FAE5A52F1E03}" type="presParOf" srcId="{80D8A0E3-92A8-4AB8-8DE8-A77372591121}" destId="{E2332580-CC18-4A3A-9AFB-547CCCCF0CED}" srcOrd="0" destOrd="0" presId="urn:microsoft.com/office/officeart/2018/2/layout/IconVerticalSolidList"/>
    <dgm:cxn modelId="{D277AD42-3CFD-4092-9CC9-533A3E85795C}" type="presParOf" srcId="{E2332580-CC18-4A3A-9AFB-547CCCCF0CED}" destId="{09206996-27F4-445F-9A17-C7BAE0558E10}" srcOrd="0" destOrd="0" presId="urn:microsoft.com/office/officeart/2018/2/layout/IconVerticalSolidList"/>
    <dgm:cxn modelId="{D38DAE3A-2A65-4371-8688-74C0A5CFE601}" type="presParOf" srcId="{E2332580-CC18-4A3A-9AFB-547CCCCF0CED}" destId="{25DB8539-6F58-46CC-B47F-045F1FECC882}" srcOrd="1" destOrd="0" presId="urn:microsoft.com/office/officeart/2018/2/layout/IconVerticalSolidList"/>
    <dgm:cxn modelId="{C9633B71-9AA0-4B5F-9B7B-2D0584061516}" type="presParOf" srcId="{E2332580-CC18-4A3A-9AFB-547CCCCF0CED}" destId="{6CC76848-D348-4EBA-B986-64E1B9BC9C63}" srcOrd="2" destOrd="0" presId="urn:microsoft.com/office/officeart/2018/2/layout/IconVerticalSolidList"/>
    <dgm:cxn modelId="{DD23C539-CAE9-40A0-815E-2AF8A4487CA1}" type="presParOf" srcId="{E2332580-CC18-4A3A-9AFB-547CCCCF0CED}" destId="{E86D154E-FD8E-4C1F-A665-EFBB9088BA1B}" srcOrd="3" destOrd="0" presId="urn:microsoft.com/office/officeart/2018/2/layout/IconVerticalSolidList"/>
    <dgm:cxn modelId="{CE3ADB5A-931D-4DE5-A5E6-CC184ADCE6C2}" type="presParOf" srcId="{80D8A0E3-92A8-4AB8-8DE8-A77372591121}" destId="{2B88C63A-4473-466E-8E0B-8C4A87251C67}" srcOrd="1" destOrd="0" presId="urn:microsoft.com/office/officeart/2018/2/layout/IconVerticalSolidList"/>
    <dgm:cxn modelId="{73A3053A-D7F9-4B9C-A172-E63BE240ABA0}" type="presParOf" srcId="{80D8A0E3-92A8-4AB8-8DE8-A77372591121}" destId="{691F892A-35FE-4A41-96C9-6005907B32D1}" srcOrd="2" destOrd="0" presId="urn:microsoft.com/office/officeart/2018/2/layout/IconVerticalSolidList"/>
    <dgm:cxn modelId="{7CD26B43-3D2E-4F03-896E-27F6A3E9D599}" type="presParOf" srcId="{691F892A-35FE-4A41-96C9-6005907B32D1}" destId="{4DA4BCEF-3CE3-4EB2-BD4D-BEA1F3A60F96}" srcOrd="0" destOrd="0" presId="urn:microsoft.com/office/officeart/2018/2/layout/IconVerticalSolidList"/>
    <dgm:cxn modelId="{FD405216-FD03-4DB9-9B18-97B100361B20}" type="presParOf" srcId="{691F892A-35FE-4A41-96C9-6005907B32D1}" destId="{0F9E42B2-DA4F-459D-AF13-9A1238E50EC7}" srcOrd="1" destOrd="0" presId="urn:microsoft.com/office/officeart/2018/2/layout/IconVerticalSolidList"/>
    <dgm:cxn modelId="{1B1BDA67-657C-4A95-941B-37CD7800FD53}" type="presParOf" srcId="{691F892A-35FE-4A41-96C9-6005907B32D1}" destId="{2657AC5F-A49A-402F-BE78-168BF43DE679}" srcOrd="2" destOrd="0" presId="urn:microsoft.com/office/officeart/2018/2/layout/IconVerticalSolidList"/>
    <dgm:cxn modelId="{2FC844FA-248D-4C64-AEBA-C6A6DFDB6C09}" type="presParOf" srcId="{691F892A-35FE-4A41-96C9-6005907B32D1}" destId="{F7751639-D88B-4B07-98B4-8607C8901E69}" srcOrd="3" destOrd="0" presId="urn:microsoft.com/office/officeart/2018/2/layout/IconVerticalSolidList"/>
    <dgm:cxn modelId="{2F5AEA0D-5E90-46E4-A284-16D4DF01C300}" type="presParOf" srcId="{80D8A0E3-92A8-4AB8-8DE8-A77372591121}" destId="{90690613-0F3F-4A9A-9A02-A4EA2388FF04}" srcOrd="3" destOrd="0" presId="urn:microsoft.com/office/officeart/2018/2/layout/IconVerticalSolidList"/>
    <dgm:cxn modelId="{2CE5EFC4-9542-4CD0-8C8E-424E30210A38}" type="presParOf" srcId="{80D8A0E3-92A8-4AB8-8DE8-A77372591121}" destId="{F3980A4F-19C5-40B6-8DBB-35F469FF9918}" srcOrd="4" destOrd="0" presId="urn:microsoft.com/office/officeart/2018/2/layout/IconVerticalSolidList"/>
    <dgm:cxn modelId="{6ADD8D26-B2EA-4FDE-87C1-BF60D00543E7}" type="presParOf" srcId="{F3980A4F-19C5-40B6-8DBB-35F469FF9918}" destId="{6E77DB07-B3B6-4199-8632-C4016B1EFC1B}" srcOrd="0" destOrd="0" presId="urn:microsoft.com/office/officeart/2018/2/layout/IconVerticalSolidList"/>
    <dgm:cxn modelId="{8652F486-EA2B-4F00-A3AA-F51856C4774D}" type="presParOf" srcId="{F3980A4F-19C5-40B6-8DBB-35F469FF9918}" destId="{C410B5FB-F3D8-46EC-AD80-8EC5CD304FC5}" srcOrd="1" destOrd="0" presId="urn:microsoft.com/office/officeart/2018/2/layout/IconVerticalSolidList"/>
    <dgm:cxn modelId="{957FF80C-4343-4FDF-B615-870C84111505}" type="presParOf" srcId="{F3980A4F-19C5-40B6-8DBB-35F469FF9918}" destId="{BB2C1C47-28A4-44B7-8229-03CEED0EE762}" srcOrd="2" destOrd="0" presId="urn:microsoft.com/office/officeart/2018/2/layout/IconVerticalSolidList"/>
    <dgm:cxn modelId="{B4905705-E7D2-430C-8C79-6B93619BC678}" type="presParOf" srcId="{F3980A4F-19C5-40B6-8DBB-35F469FF9918}" destId="{261A0A65-DB64-40DB-8552-0816CFCE3E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80EFCB-8136-4E59-AADD-3C3420740E8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D7A51F-2569-4EFF-8606-8C6AA596CBAD}">
      <dgm:prSet/>
      <dgm:spPr/>
      <dgm:t>
        <a:bodyPr/>
        <a:lstStyle/>
        <a:p>
          <a:r>
            <a:rPr lang="en-US">
              <a:latin typeface="Bookman Old Style" panose="02050604050505020204" pitchFamily="18" charset="0"/>
            </a:rPr>
            <a:t>Stay Informed: Regularly update yourself on the latest phishing techniques and trends.</a:t>
          </a:r>
        </a:p>
      </dgm:t>
    </dgm:pt>
    <dgm:pt modelId="{5CC9E682-FA65-47AF-A665-69D01995AC55}" type="parTrans" cxnId="{E38E4B5A-DD74-47CD-A78C-86FC32608577}">
      <dgm:prSet/>
      <dgm:spPr/>
      <dgm:t>
        <a:bodyPr/>
        <a:lstStyle/>
        <a:p>
          <a:endParaRPr lang="en-US"/>
        </a:p>
      </dgm:t>
    </dgm:pt>
    <dgm:pt modelId="{0906440C-43B3-4365-891A-85EDCED3BE59}" type="sibTrans" cxnId="{E38E4B5A-DD74-47CD-A78C-86FC32608577}">
      <dgm:prSet/>
      <dgm:spPr/>
      <dgm:t>
        <a:bodyPr/>
        <a:lstStyle/>
        <a:p>
          <a:endParaRPr lang="en-US">
            <a:latin typeface="Bookman Old Style" panose="02050604050505020204" pitchFamily="18" charset="0"/>
          </a:endParaRPr>
        </a:p>
      </dgm:t>
    </dgm:pt>
    <dgm:pt modelId="{F256AC85-887F-4544-B40E-4F222E0637BA}">
      <dgm:prSet/>
      <dgm:spPr/>
      <dgm:t>
        <a:bodyPr/>
        <a:lstStyle/>
        <a:p>
          <a:r>
            <a:rPr lang="en-US">
              <a:latin typeface="Bookman Old Style" panose="02050604050505020204" pitchFamily="18" charset="0"/>
            </a:rPr>
            <a:t>Verify Requests: Confirm requests for sensitive information through alternative channels.</a:t>
          </a:r>
        </a:p>
      </dgm:t>
    </dgm:pt>
    <dgm:pt modelId="{E91F45EC-77DE-4743-BFE8-7606B12559E9}" type="parTrans" cxnId="{7398E043-5648-4A47-8648-6AD4935F0295}">
      <dgm:prSet/>
      <dgm:spPr/>
      <dgm:t>
        <a:bodyPr/>
        <a:lstStyle/>
        <a:p>
          <a:endParaRPr lang="en-US"/>
        </a:p>
      </dgm:t>
    </dgm:pt>
    <dgm:pt modelId="{57A9A936-43E2-4F2B-B364-D07FA2CEDF1F}" type="sibTrans" cxnId="{7398E043-5648-4A47-8648-6AD4935F0295}">
      <dgm:prSet/>
      <dgm:spPr/>
      <dgm:t>
        <a:bodyPr/>
        <a:lstStyle/>
        <a:p>
          <a:endParaRPr lang="en-US">
            <a:latin typeface="Bookman Old Style" panose="02050604050505020204" pitchFamily="18" charset="0"/>
          </a:endParaRPr>
        </a:p>
      </dgm:t>
    </dgm:pt>
    <dgm:pt modelId="{D873890C-3599-448C-979E-0A7BF1C8559B}">
      <dgm:prSet/>
      <dgm:spPr/>
      <dgm:t>
        <a:bodyPr/>
        <a:lstStyle/>
        <a:p>
          <a:r>
            <a:rPr lang="en-US">
              <a:latin typeface="Bookman Old Style" panose="02050604050505020204" pitchFamily="18" charset="0"/>
            </a:rPr>
            <a:t>Use Security Software: Install and update antivirus and anti-phishing software.</a:t>
          </a:r>
        </a:p>
      </dgm:t>
    </dgm:pt>
    <dgm:pt modelId="{ED143B96-1C2D-4256-8D8C-0A7E5D869D8E}" type="parTrans" cxnId="{B4CF0BD8-94A1-424D-9379-1B4E24585BF8}">
      <dgm:prSet/>
      <dgm:spPr/>
      <dgm:t>
        <a:bodyPr/>
        <a:lstStyle/>
        <a:p>
          <a:endParaRPr lang="en-US"/>
        </a:p>
      </dgm:t>
    </dgm:pt>
    <dgm:pt modelId="{20D4E221-64A6-4E35-BC93-5436534CB402}" type="sibTrans" cxnId="{B4CF0BD8-94A1-424D-9379-1B4E24585BF8}">
      <dgm:prSet/>
      <dgm:spPr/>
      <dgm:t>
        <a:bodyPr/>
        <a:lstStyle/>
        <a:p>
          <a:endParaRPr lang="en-US">
            <a:latin typeface="Bookman Old Style" panose="02050604050505020204" pitchFamily="18" charset="0"/>
          </a:endParaRPr>
        </a:p>
      </dgm:t>
    </dgm:pt>
    <dgm:pt modelId="{DB76E655-C1C9-4548-AB9B-01F39A16C3DF}">
      <dgm:prSet/>
      <dgm:spPr/>
      <dgm:t>
        <a:bodyPr/>
        <a:lstStyle/>
        <a:p>
          <a:r>
            <a:rPr lang="en-US">
              <a:latin typeface="Bookman Old Style" panose="02050604050505020204" pitchFamily="18" charset="0"/>
            </a:rPr>
            <a:t>Think Before Clicking: Exercise caution before clicking on links or downloading attachments.</a:t>
          </a:r>
        </a:p>
      </dgm:t>
    </dgm:pt>
    <dgm:pt modelId="{40E83EFA-FAA0-493D-8F1D-3565A65EE16B}" type="parTrans" cxnId="{45A66478-C349-4B59-AE5B-F576B5C36F09}">
      <dgm:prSet/>
      <dgm:spPr/>
      <dgm:t>
        <a:bodyPr/>
        <a:lstStyle/>
        <a:p>
          <a:endParaRPr lang="en-US"/>
        </a:p>
      </dgm:t>
    </dgm:pt>
    <dgm:pt modelId="{487F4339-504E-47BF-82D2-359175D889E3}" type="sibTrans" cxnId="{45A66478-C349-4B59-AE5B-F576B5C36F09}">
      <dgm:prSet/>
      <dgm:spPr/>
      <dgm:t>
        <a:bodyPr/>
        <a:lstStyle/>
        <a:p>
          <a:endParaRPr lang="en-US">
            <a:latin typeface="Bookman Old Style" panose="02050604050505020204" pitchFamily="18" charset="0"/>
          </a:endParaRPr>
        </a:p>
      </dgm:t>
    </dgm:pt>
    <dgm:pt modelId="{C88411EB-EC9F-4226-BBBF-55C070844BA8}">
      <dgm:prSet/>
      <dgm:spPr/>
      <dgm:t>
        <a:bodyPr/>
        <a:lstStyle/>
        <a:p>
          <a:r>
            <a:rPr lang="en-US">
              <a:latin typeface="Bookman Old Style" panose="02050604050505020204" pitchFamily="18" charset="0"/>
            </a:rPr>
            <a:t>Report Suspicious Activity: Report phishing attempts to your IT department or relevant authorities.</a:t>
          </a:r>
        </a:p>
      </dgm:t>
    </dgm:pt>
    <dgm:pt modelId="{1D9D86C8-876F-4F2A-87A5-792AE88B8967}" type="parTrans" cxnId="{E6CA4841-EE2D-40CF-885B-44BA038E654A}">
      <dgm:prSet/>
      <dgm:spPr/>
      <dgm:t>
        <a:bodyPr/>
        <a:lstStyle/>
        <a:p>
          <a:endParaRPr lang="en-US"/>
        </a:p>
      </dgm:t>
    </dgm:pt>
    <dgm:pt modelId="{C9537657-D2D4-48B0-811D-0C517D19A7B0}" type="sibTrans" cxnId="{E6CA4841-EE2D-40CF-885B-44BA038E654A}">
      <dgm:prSet/>
      <dgm:spPr/>
      <dgm:t>
        <a:bodyPr/>
        <a:lstStyle/>
        <a:p>
          <a:endParaRPr lang="en-US"/>
        </a:p>
      </dgm:t>
    </dgm:pt>
    <dgm:pt modelId="{B6B9E861-70F1-496C-8CC6-487A83D752EF}" type="pres">
      <dgm:prSet presAssocID="{F580EFCB-8136-4E59-AADD-3C3420740E8D}" presName="Name0" presStyleCnt="0">
        <dgm:presLayoutVars>
          <dgm:dir/>
          <dgm:resizeHandles val="exact"/>
        </dgm:presLayoutVars>
      </dgm:prSet>
      <dgm:spPr/>
    </dgm:pt>
    <dgm:pt modelId="{BC1F2ACA-ECC0-47EA-BE9F-EC6D7CDD3B82}" type="pres">
      <dgm:prSet presAssocID="{39D7A51F-2569-4EFF-8606-8C6AA596CBAD}" presName="node" presStyleLbl="node1" presStyleIdx="0" presStyleCnt="5">
        <dgm:presLayoutVars>
          <dgm:bulletEnabled val="1"/>
        </dgm:presLayoutVars>
      </dgm:prSet>
      <dgm:spPr/>
    </dgm:pt>
    <dgm:pt modelId="{72C7D829-4DB3-49B6-95B8-237259C1C1BB}" type="pres">
      <dgm:prSet presAssocID="{0906440C-43B3-4365-891A-85EDCED3BE59}" presName="sibTrans" presStyleLbl="sibTrans1D1" presStyleIdx="0" presStyleCnt="4"/>
      <dgm:spPr/>
    </dgm:pt>
    <dgm:pt modelId="{3CA2E567-78A8-48A0-AF36-D19A9C0579CA}" type="pres">
      <dgm:prSet presAssocID="{0906440C-43B3-4365-891A-85EDCED3BE59}" presName="connectorText" presStyleLbl="sibTrans1D1" presStyleIdx="0" presStyleCnt="4"/>
      <dgm:spPr/>
    </dgm:pt>
    <dgm:pt modelId="{845B5AC1-A8C0-4665-9C5A-935986E72F0F}" type="pres">
      <dgm:prSet presAssocID="{F256AC85-887F-4544-B40E-4F222E0637BA}" presName="node" presStyleLbl="node1" presStyleIdx="1" presStyleCnt="5">
        <dgm:presLayoutVars>
          <dgm:bulletEnabled val="1"/>
        </dgm:presLayoutVars>
      </dgm:prSet>
      <dgm:spPr/>
    </dgm:pt>
    <dgm:pt modelId="{417AC663-2C13-48EF-BA16-2E1B0A0CF456}" type="pres">
      <dgm:prSet presAssocID="{57A9A936-43E2-4F2B-B364-D07FA2CEDF1F}" presName="sibTrans" presStyleLbl="sibTrans1D1" presStyleIdx="1" presStyleCnt="4"/>
      <dgm:spPr/>
    </dgm:pt>
    <dgm:pt modelId="{C888A7B1-2ECF-4EF3-92B4-73EE4BEB4F1A}" type="pres">
      <dgm:prSet presAssocID="{57A9A936-43E2-4F2B-B364-D07FA2CEDF1F}" presName="connectorText" presStyleLbl="sibTrans1D1" presStyleIdx="1" presStyleCnt="4"/>
      <dgm:spPr/>
    </dgm:pt>
    <dgm:pt modelId="{FF9E7E11-6E3A-4EC4-874A-CC6BE71FCB08}" type="pres">
      <dgm:prSet presAssocID="{D873890C-3599-448C-979E-0A7BF1C8559B}" presName="node" presStyleLbl="node1" presStyleIdx="2" presStyleCnt="5">
        <dgm:presLayoutVars>
          <dgm:bulletEnabled val="1"/>
        </dgm:presLayoutVars>
      </dgm:prSet>
      <dgm:spPr/>
    </dgm:pt>
    <dgm:pt modelId="{8D8A54DB-FBA3-4581-A5B7-E4AA420F588B}" type="pres">
      <dgm:prSet presAssocID="{20D4E221-64A6-4E35-BC93-5436534CB402}" presName="sibTrans" presStyleLbl="sibTrans1D1" presStyleIdx="2" presStyleCnt="4"/>
      <dgm:spPr/>
    </dgm:pt>
    <dgm:pt modelId="{8A877574-DC25-4716-8B6F-6C5401CA1F49}" type="pres">
      <dgm:prSet presAssocID="{20D4E221-64A6-4E35-BC93-5436534CB402}" presName="connectorText" presStyleLbl="sibTrans1D1" presStyleIdx="2" presStyleCnt="4"/>
      <dgm:spPr/>
    </dgm:pt>
    <dgm:pt modelId="{5D28EC45-73E0-4B7A-A2F0-D7074EF30ED2}" type="pres">
      <dgm:prSet presAssocID="{DB76E655-C1C9-4548-AB9B-01F39A16C3DF}" presName="node" presStyleLbl="node1" presStyleIdx="3" presStyleCnt="5">
        <dgm:presLayoutVars>
          <dgm:bulletEnabled val="1"/>
        </dgm:presLayoutVars>
      </dgm:prSet>
      <dgm:spPr/>
    </dgm:pt>
    <dgm:pt modelId="{910DEEF3-9E17-46ED-AC61-04EA33787663}" type="pres">
      <dgm:prSet presAssocID="{487F4339-504E-47BF-82D2-359175D889E3}" presName="sibTrans" presStyleLbl="sibTrans1D1" presStyleIdx="3" presStyleCnt="4"/>
      <dgm:spPr/>
    </dgm:pt>
    <dgm:pt modelId="{BB2AB787-4D35-45A2-B642-C86BC4DFC541}" type="pres">
      <dgm:prSet presAssocID="{487F4339-504E-47BF-82D2-359175D889E3}" presName="connectorText" presStyleLbl="sibTrans1D1" presStyleIdx="3" presStyleCnt="4"/>
      <dgm:spPr/>
    </dgm:pt>
    <dgm:pt modelId="{1B49559D-29ED-4C93-9169-3E9277CE5694}" type="pres">
      <dgm:prSet presAssocID="{C88411EB-EC9F-4226-BBBF-55C070844BA8}" presName="node" presStyleLbl="node1" presStyleIdx="4" presStyleCnt="5">
        <dgm:presLayoutVars>
          <dgm:bulletEnabled val="1"/>
        </dgm:presLayoutVars>
      </dgm:prSet>
      <dgm:spPr/>
    </dgm:pt>
  </dgm:ptLst>
  <dgm:cxnLst>
    <dgm:cxn modelId="{620D7F31-0789-437F-AFE7-460D8615D15D}" type="presOf" srcId="{F580EFCB-8136-4E59-AADD-3C3420740E8D}" destId="{B6B9E861-70F1-496C-8CC6-487A83D752EF}" srcOrd="0" destOrd="0" presId="urn:microsoft.com/office/officeart/2016/7/layout/RepeatingBendingProcessNew"/>
    <dgm:cxn modelId="{EE51BB3C-B80B-43B5-93EA-743A505D4B54}" type="presOf" srcId="{20D4E221-64A6-4E35-BC93-5436534CB402}" destId="{8D8A54DB-FBA3-4581-A5B7-E4AA420F588B}" srcOrd="0" destOrd="0" presId="urn:microsoft.com/office/officeart/2016/7/layout/RepeatingBendingProcessNew"/>
    <dgm:cxn modelId="{E6CA4841-EE2D-40CF-885B-44BA038E654A}" srcId="{F580EFCB-8136-4E59-AADD-3C3420740E8D}" destId="{C88411EB-EC9F-4226-BBBF-55C070844BA8}" srcOrd="4" destOrd="0" parTransId="{1D9D86C8-876F-4F2A-87A5-792AE88B8967}" sibTransId="{C9537657-D2D4-48B0-811D-0C517D19A7B0}"/>
    <dgm:cxn modelId="{7398E043-5648-4A47-8648-6AD4935F0295}" srcId="{F580EFCB-8136-4E59-AADD-3C3420740E8D}" destId="{F256AC85-887F-4544-B40E-4F222E0637BA}" srcOrd="1" destOrd="0" parTransId="{E91F45EC-77DE-4743-BFE8-7606B12559E9}" sibTransId="{57A9A936-43E2-4F2B-B364-D07FA2CEDF1F}"/>
    <dgm:cxn modelId="{79E84656-7E33-4D0C-B172-6956408AB13F}" type="presOf" srcId="{57A9A936-43E2-4F2B-B364-D07FA2CEDF1F}" destId="{417AC663-2C13-48EF-BA16-2E1B0A0CF456}" srcOrd="0" destOrd="0" presId="urn:microsoft.com/office/officeart/2016/7/layout/RepeatingBendingProcessNew"/>
    <dgm:cxn modelId="{37E36A57-5355-4F5B-BFE7-02BAF685C4CA}" type="presOf" srcId="{C88411EB-EC9F-4226-BBBF-55C070844BA8}" destId="{1B49559D-29ED-4C93-9169-3E9277CE5694}" srcOrd="0" destOrd="0" presId="urn:microsoft.com/office/officeart/2016/7/layout/RepeatingBendingProcessNew"/>
    <dgm:cxn modelId="{45A66478-C349-4B59-AE5B-F576B5C36F09}" srcId="{F580EFCB-8136-4E59-AADD-3C3420740E8D}" destId="{DB76E655-C1C9-4548-AB9B-01F39A16C3DF}" srcOrd="3" destOrd="0" parTransId="{40E83EFA-FAA0-493D-8F1D-3565A65EE16B}" sibTransId="{487F4339-504E-47BF-82D2-359175D889E3}"/>
    <dgm:cxn modelId="{85D2DE59-EC5F-4F07-AC2A-67CE18809EB7}" type="presOf" srcId="{0906440C-43B3-4365-891A-85EDCED3BE59}" destId="{72C7D829-4DB3-49B6-95B8-237259C1C1BB}" srcOrd="0" destOrd="0" presId="urn:microsoft.com/office/officeart/2016/7/layout/RepeatingBendingProcessNew"/>
    <dgm:cxn modelId="{E38E4B5A-DD74-47CD-A78C-86FC32608577}" srcId="{F580EFCB-8136-4E59-AADD-3C3420740E8D}" destId="{39D7A51F-2569-4EFF-8606-8C6AA596CBAD}" srcOrd="0" destOrd="0" parTransId="{5CC9E682-FA65-47AF-A665-69D01995AC55}" sibTransId="{0906440C-43B3-4365-891A-85EDCED3BE59}"/>
    <dgm:cxn modelId="{4E598B80-45BE-4780-A0E7-1CB328289446}" type="presOf" srcId="{487F4339-504E-47BF-82D2-359175D889E3}" destId="{910DEEF3-9E17-46ED-AC61-04EA33787663}" srcOrd="0" destOrd="0" presId="urn:microsoft.com/office/officeart/2016/7/layout/RepeatingBendingProcessNew"/>
    <dgm:cxn modelId="{5F884C82-0EF2-400F-AD65-6A9A1234EA8D}" type="presOf" srcId="{DB76E655-C1C9-4548-AB9B-01F39A16C3DF}" destId="{5D28EC45-73E0-4B7A-A2F0-D7074EF30ED2}" srcOrd="0" destOrd="0" presId="urn:microsoft.com/office/officeart/2016/7/layout/RepeatingBendingProcessNew"/>
    <dgm:cxn modelId="{C471C2AA-E0C3-42ED-B1EA-00C8351EE775}" type="presOf" srcId="{57A9A936-43E2-4F2B-B364-D07FA2CEDF1F}" destId="{C888A7B1-2ECF-4EF3-92B4-73EE4BEB4F1A}" srcOrd="1" destOrd="0" presId="urn:microsoft.com/office/officeart/2016/7/layout/RepeatingBendingProcessNew"/>
    <dgm:cxn modelId="{992FE9B8-1D4B-4BAA-AF02-2EC82BFBFCE0}" type="presOf" srcId="{D873890C-3599-448C-979E-0A7BF1C8559B}" destId="{FF9E7E11-6E3A-4EC4-874A-CC6BE71FCB08}" srcOrd="0" destOrd="0" presId="urn:microsoft.com/office/officeart/2016/7/layout/RepeatingBendingProcessNew"/>
    <dgm:cxn modelId="{9CF84EC2-19D5-4230-938D-208948E91F97}" type="presOf" srcId="{0906440C-43B3-4365-891A-85EDCED3BE59}" destId="{3CA2E567-78A8-48A0-AF36-D19A9C0579CA}" srcOrd="1" destOrd="0" presId="urn:microsoft.com/office/officeart/2016/7/layout/RepeatingBendingProcessNew"/>
    <dgm:cxn modelId="{7A4438CD-BE4E-4133-8D8F-A61FCF48CA44}" type="presOf" srcId="{20D4E221-64A6-4E35-BC93-5436534CB402}" destId="{8A877574-DC25-4716-8B6F-6C5401CA1F49}" srcOrd="1" destOrd="0" presId="urn:microsoft.com/office/officeart/2016/7/layout/RepeatingBendingProcessNew"/>
    <dgm:cxn modelId="{625981D6-8487-4456-9F70-63F0F4BA8A24}" type="presOf" srcId="{39D7A51F-2569-4EFF-8606-8C6AA596CBAD}" destId="{BC1F2ACA-ECC0-47EA-BE9F-EC6D7CDD3B82}" srcOrd="0" destOrd="0" presId="urn:microsoft.com/office/officeart/2016/7/layout/RepeatingBendingProcessNew"/>
    <dgm:cxn modelId="{B4CF0BD8-94A1-424D-9379-1B4E24585BF8}" srcId="{F580EFCB-8136-4E59-AADD-3C3420740E8D}" destId="{D873890C-3599-448C-979E-0A7BF1C8559B}" srcOrd="2" destOrd="0" parTransId="{ED143B96-1C2D-4256-8D8C-0A7E5D869D8E}" sibTransId="{20D4E221-64A6-4E35-BC93-5436534CB402}"/>
    <dgm:cxn modelId="{5B6CEFE2-9FEA-4753-99C8-1F32AEE969E0}" type="presOf" srcId="{487F4339-504E-47BF-82D2-359175D889E3}" destId="{BB2AB787-4D35-45A2-B642-C86BC4DFC541}" srcOrd="1" destOrd="0" presId="urn:microsoft.com/office/officeart/2016/7/layout/RepeatingBendingProcessNew"/>
    <dgm:cxn modelId="{E88D13E7-0023-4819-94A9-F394C7D36A7B}" type="presOf" srcId="{F256AC85-887F-4544-B40E-4F222E0637BA}" destId="{845B5AC1-A8C0-4665-9C5A-935986E72F0F}" srcOrd="0" destOrd="0" presId="urn:microsoft.com/office/officeart/2016/7/layout/RepeatingBendingProcessNew"/>
    <dgm:cxn modelId="{E0A02F32-1988-442E-9A4E-07EAF0363902}" type="presParOf" srcId="{B6B9E861-70F1-496C-8CC6-487A83D752EF}" destId="{BC1F2ACA-ECC0-47EA-BE9F-EC6D7CDD3B82}" srcOrd="0" destOrd="0" presId="urn:microsoft.com/office/officeart/2016/7/layout/RepeatingBendingProcessNew"/>
    <dgm:cxn modelId="{47995603-50E8-41F6-9ED1-1128863512AF}" type="presParOf" srcId="{B6B9E861-70F1-496C-8CC6-487A83D752EF}" destId="{72C7D829-4DB3-49B6-95B8-237259C1C1BB}" srcOrd="1" destOrd="0" presId="urn:microsoft.com/office/officeart/2016/7/layout/RepeatingBendingProcessNew"/>
    <dgm:cxn modelId="{56D5E477-91E5-4890-B4F6-9ADE7BD0E5CF}" type="presParOf" srcId="{72C7D829-4DB3-49B6-95B8-237259C1C1BB}" destId="{3CA2E567-78A8-48A0-AF36-D19A9C0579CA}" srcOrd="0" destOrd="0" presId="urn:microsoft.com/office/officeart/2016/7/layout/RepeatingBendingProcessNew"/>
    <dgm:cxn modelId="{BFA5F0D5-C7B9-4B96-83CE-6E2E51C5C33D}" type="presParOf" srcId="{B6B9E861-70F1-496C-8CC6-487A83D752EF}" destId="{845B5AC1-A8C0-4665-9C5A-935986E72F0F}" srcOrd="2" destOrd="0" presId="urn:microsoft.com/office/officeart/2016/7/layout/RepeatingBendingProcessNew"/>
    <dgm:cxn modelId="{6CAF6FA9-89A0-43EE-B76E-1510F4BFD251}" type="presParOf" srcId="{B6B9E861-70F1-496C-8CC6-487A83D752EF}" destId="{417AC663-2C13-48EF-BA16-2E1B0A0CF456}" srcOrd="3" destOrd="0" presId="urn:microsoft.com/office/officeart/2016/7/layout/RepeatingBendingProcessNew"/>
    <dgm:cxn modelId="{0A1F12A3-C341-4A0B-8F39-1801B6ECDBD2}" type="presParOf" srcId="{417AC663-2C13-48EF-BA16-2E1B0A0CF456}" destId="{C888A7B1-2ECF-4EF3-92B4-73EE4BEB4F1A}" srcOrd="0" destOrd="0" presId="urn:microsoft.com/office/officeart/2016/7/layout/RepeatingBendingProcessNew"/>
    <dgm:cxn modelId="{07125F82-56D0-41BD-9C44-5D9C665607BD}" type="presParOf" srcId="{B6B9E861-70F1-496C-8CC6-487A83D752EF}" destId="{FF9E7E11-6E3A-4EC4-874A-CC6BE71FCB08}" srcOrd="4" destOrd="0" presId="urn:microsoft.com/office/officeart/2016/7/layout/RepeatingBendingProcessNew"/>
    <dgm:cxn modelId="{4752F1E6-CB22-4266-8104-A8D3A7705241}" type="presParOf" srcId="{B6B9E861-70F1-496C-8CC6-487A83D752EF}" destId="{8D8A54DB-FBA3-4581-A5B7-E4AA420F588B}" srcOrd="5" destOrd="0" presId="urn:microsoft.com/office/officeart/2016/7/layout/RepeatingBendingProcessNew"/>
    <dgm:cxn modelId="{FA350BC9-C172-47CA-86E8-4EB3C2D367F4}" type="presParOf" srcId="{8D8A54DB-FBA3-4581-A5B7-E4AA420F588B}" destId="{8A877574-DC25-4716-8B6F-6C5401CA1F49}" srcOrd="0" destOrd="0" presId="urn:microsoft.com/office/officeart/2016/7/layout/RepeatingBendingProcessNew"/>
    <dgm:cxn modelId="{0EA798E2-5EC8-47D5-B141-ECDDA033A84A}" type="presParOf" srcId="{B6B9E861-70F1-496C-8CC6-487A83D752EF}" destId="{5D28EC45-73E0-4B7A-A2F0-D7074EF30ED2}" srcOrd="6" destOrd="0" presId="urn:microsoft.com/office/officeart/2016/7/layout/RepeatingBendingProcessNew"/>
    <dgm:cxn modelId="{05D6C60F-4548-47FE-B752-7CF354AD423E}" type="presParOf" srcId="{B6B9E861-70F1-496C-8CC6-487A83D752EF}" destId="{910DEEF3-9E17-46ED-AC61-04EA33787663}" srcOrd="7" destOrd="0" presId="urn:microsoft.com/office/officeart/2016/7/layout/RepeatingBendingProcessNew"/>
    <dgm:cxn modelId="{AB5CCAEE-B8B3-468E-8C54-36B98B9C804A}" type="presParOf" srcId="{910DEEF3-9E17-46ED-AC61-04EA33787663}" destId="{BB2AB787-4D35-45A2-B642-C86BC4DFC541}" srcOrd="0" destOrd="0" presId="urn:microsoft.com/office/officeart/2016/7/layout/RepeatingBendingProcessNew"/>
    <dgm:cxn modelId="{A90CB871-C867-434A-9A8D-E8DE182E1E58}" type="presParOf" srcId="{B6B9E861-70F1-496C-8CC6-487A83D752EF}" destId="{1B49559D-29ED-4C93-9169-3E9277CE569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F1BB5-3D3E-4148-A47F-24FFF3D668AD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5D66E-A266-41B9-820F-217AF240524D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8FDCF-6C9B-4705-B275-378685B6B83D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Email Phishing: Attackers send fraudulent emails that mimic legitimate organizations or individuals, urging recipients to click on malicious links or provide personal information.</a:t>
          </a:r>
        </a:p>
      </dsp:txBody>
      <dsp:txXfrm>
        <a:off x="1508156" y="707288"/>
        <a:ext cx="9007443" cy="1305763"/>
      </dsp:txXfrm>
    </dsp:sp>
    <dsp:sp modelId="{09528EFE-D3B8-4217-A933-2E93B18C795C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FB87D-304D-4BD3-A28B-A5D6434DAD90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F3F26-5480-4E69-9575-22B80885E7F0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Spear Phishing: A targeted form of phishing where attackers tailor their messages to specific individuals or organizations, often using information gathered from social media or other sources to personalize the attack.</a:t>
          </a:r>
        </a:p>
      </dsp:txBody>
      <dsp:txXfrm>
        <a:off x="1508156" y="2339492"/>
        <a:ext cx="9007443" cy="1305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06996-27F4-445F-9A17-C7BAE0558E10}">
      <dsp:nvSpPr>
        <dsp:cNvPr id="0" name=""/>
        <dsp:cNvSpPr/>
      </dsp:nvSpPr>
      <dsp:spPr>
        <a:xfrm>
          <a:off x="0" y="680"/>
          <a:ext cx="10515600" cy="1593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B8539-6F58-46CC-B47F-045F1FECC882}">
      <dsp:nvSpPr>
        <dsp:cNvPr id="0" name=""/>
        <dsp:cNvSpPr/>
      </dsp:nvSpPr>
      <dsp:spPr>
        <a:xfrm>
          <a:off x="481911" y="359127"/>
          <a:ext cx="876202" cy="8762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D154E-FD8E-4C1F-A665-EFBB9088BA1B}">
      <dsp:nvSpPr>
        <dsp:cNvPr id="0" name=""/>
        <dsp:cNvSpPr/>
      </dsp:nvSpPr>
      <dsp:spPr>
        <a:xfrm>
          <a:off x="1840025" y="680"/>
          <a:ext cx="8675574" cy="159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03" tIns="168603" rIns="168603" bIns="16860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Whaling: Targeting high-profile individuals within an organization, such as executives or senior management, in order to gain access to sensitive information or financial resources.</a:t>
          </a:r>
        </a:p>
      </dsp:txBody>
      <dsp:txXfrm>
        <a:off x="1840025" y="680"/>
        <a:ext cx="8675574" cy="1593095"/>
      </dsp:txXfrm>
    </dsp:sp>
    <dsp:sp modelId="{4DA4BCEF-3CE3-4EB2-BD4D-BEA1F3A60F96}">
      <dsp:nvSpPr>
        <dsp:cNvPr id="0" name=""/>
        <dsp:cNvSpPr/>
      </dsp:nvSpPr>
      <dsp:spPr>
        <a:xfrm>
          <a:off x="0" y="1992049"/>
          <a:ext cx="10515600" cy="1593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E42B2-DA4F-459D-AF13-9A1238E50EC7}">
      <dsp:nvSpPr>
        <dsp:cNvPr id="0" name=""/>
        <dsp:cNvSpPr/>
      </dsp:nvSpPr>
      <dsp:spPr>
        <a:xfrm>
          <a:off x="481911" y="2350496"/>
          <a:ext cx="876202" cy="8762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51639-D88B-4B07-98B4-8607C8901E69}">
      <dsp:nvSpPr>
        <dsp:cNvPr id="0" name=""/>
        <dsp:cNvSpPr/>
      </dsp:nvSpPr>
      <dsp:spPr>
        <a:xfrm>
          <a:off x="1840025" y="1992049"/>
          <a:ext cx="8675574" cy="159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03" tIns="168603" rIns="168603" bIns="16860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Vishing: Phishing conducted over phone calls, where attackers impersonate legitimate entities and manipulate victims into revealing confidential information.</a:t>
          </a:r>
        </a:p>
      </dsp:txBody>
      <dsp:txXfrm>
        <a:off x="1840025" y="1992049"/>
        <a:ext cx="8675574" cy="1593095"/>
      </dsp:txXfrm>
    </dsp:sp>
    <dsp:sp modelId="{6E77DB07-B3B6-4199-8632-C4016B1EFC1B}">
      <dsp:nvSpPr>
        <dsp:cNvPr id="0" name=""/>
        <dsp:cNvSpPr/>
      </dsp:nvSpPr>
      <dsp:spPr>
        <a:xfrm>
          <a:off x="0" y="3983418"/>
          <a:ext cx="10515600" cy="1593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0B5FB-F3D8-46EC-AD80-8EC5CD304FC5}">
      <dsp:nvSpPr>
        <dsp:cNvPr id="0" name=""/>
        <dsp:cNvSpPr/>
      </dsp:nvSpPr>
      <dsp:spPr>
        <a:xfrm>
          <a:off x="481911" y="4341865"/>
          <a:ext cx="876202" cy="8762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A0A65-DB64-40DB-8552-0816CFCE3EE7}">
      <dsp:nvSpPr>
        <dsp:cNvPr id="0" name=""/>
        <dsp:cNvSpPr/>
      </dsp:nvSpPr>
      <dsp:spPr>
        <a:xfrm>
          <a:off x="1840025" y="3983418"/>
          <a:ext cx="8675574" cy="159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03" tIns="168603" rIns="168603" bIns="16860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Smishing: Phishing attacks carried out via SMS or text messages, often containing links to malicious websites or instructions to call a fraudulent phone number.</a:t>
          </a:r>
        </a:p>
      </dsp:txBody>
      <dsp:txXfrm>
        <a:off x="1840025" y="3983418"/>
        <a:ext cx="8675574" cy="1593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7D829-4DB3-49B6-95B8-237259C1C1BB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ookman Old Style" panose="02050604050505020204" pitchFamily="18" charset="0"/>
          </a:endParaRPr>
        </a:p>
      </dsp:txBody>
      <dsp:txXfrm>
        <a:off x="3357014" y="912848"/>
        <a:ext cx="34897" cy="6979"/>
      </dsp:txXfrm>
    </dsp:sp>
    <dsp:sp modelId="{BC1F2ACA-ECC0-47EA-BE9F-EC6D7CDD3B82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ookman Old Style" panose="02050604050505020204" pitchFamily="18" charset="0"/>
            </a:rPr>
            <a:t>Stay Informed: Regularly update yourself on the latest phishing techniques and trends.</a:t>
          </a:r>
        </a:p>
      </dsp:txBody>
      <dsp:txXfrm>
        <a:off x="8061" y="5979"/>
        <a:ext cx="3034531" cy="1820718"/>
      </dsp:txXfrm>
    </dsp:sp>
    <dsp:sp modelId="{417AC663-2C13-48EF-BA16-2E1B0A0CF456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ookman Old Style" panose="02050604050505020204" pitchFamily="18" charset="0"/>
          </a:endParaRPr>
        </a:p>
      </dsp:txBody>
      <dsp:txXfrm>
        <a:off x="7089488" y="912848"/>
        <a:ext cx="34897" cy="6979"/>
      </dsp:txXfrm>
    </dsp:sp>
    <dsp:sp modelId="{845B5AC1-A8C0-4665-9C5A-935986E72F0F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ookman Old Style" panose="02050604050505020204" pitchFamily="18" charset="0"/>
            </a:rPr>
            <a:t>Verify Requests: Confirm requests for sensitive information through alternative channels.</a:t>
          </a:r>
        </a:p>
      </dsp:txBody>
      <dsp:txXfrm>
        <a:off x="3740534" y="5979"/>
        <a:ext cx="3034531" cy="1820718"/>
      </dsp:txXfrm>
    </dsp:sp>
    <dsp:sp modelId="{8D8A54DB-FBA3-4581-A5B7-E4AA420F588B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ookman Old Style" panose="02050604050505020204" pitchFamily="18" charset="0"/>
          </a:endParaRPr>
        </a:p>
      </dsp:txBody>
      <dsp:txXfrm>
        <a:off x="5070362" y="2155079"/>
        <a:ext cx="374875" cy="6979"/>
      </dsp:txXfrm>
    </dsp:sp>
    <dsp:sp modelId="{FF9E7E11-6E3A-4EC4-874A-CC6BE71FCB08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ookman Old Style" panose="02050604050505020204" pitchFamily="18" charset="0"/>
            </a:rPr>
            <a:t>Use Security Software: Install and update antivirus and anti-phishing software.</a:t>
          </a:r>
        </a:p>
      </dsp:txBody>
      <dsp:txXfrm>
        <a:off x="7473007" y="5979"/>
        <a:ext cx="3034531" cy="1820718"/>
      </dsp:txXfrm>
    </dsp:sp>
    <dsp:sp modelId="{910DEEF3-9E17-46ED-AC61-04EA33787663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ookman Old Style" panose="02050604050505020204" pitchFamily="18" charset="0"/>
          </a:endParaRPr>
        </a:p>
      </dsp:txBody>
      <dsp:txXfrm>
        <a:off x="3357014" y="3431509"/>
        <a:ext cx="34897" cy="6979"/>
      </dsp:txXfrm>
    </dsp:sp>
    <dsp:sp modelId="{5D28EC45-73E0-4B7A-A2F0-D7074EF30ED2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ookman Old Style" panose="02050604050505020204" pitchFamily="18" charset="0"/>
            </a:rPr>
            <a:t>Think Before Clicking: Exercise caution before clicking on links or downloading attachments.</a:t>
          </a:r>
        </a:p>
      </dsp:txBody>
      <dsp:txXfrm>
        <a:off x="8061" y="2524640"/>
        <a:ext cx="3034531" cy="1820718"/>
      </dsp:txXfrm>
    </dsp:sp>
    <dsp:sp modelId="{1B49559D-29ED-4C93-9169-3E9277CE569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ookman Old Style" panose="02050604050505020204" pitchFamily="18" charset="0"/>
            </a:rPr>
            <a:t>Report Suspicious Activity: Report phishing attempts to your IT department or relevant authorities.</a:t>
          </a:r>
        </a:p>
      </dsp:txBody>
      <dsp:txXfrm>
        <a:off x="3740534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32B0-80EB-166C-D49C-0DF718268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308EB-6387-5C09-A2AB-7BF3C604A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38CE-82E7-6803-0508-802A71A2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7C6B-BFE0-42A0-B5B8-2F0C533DB131}" type="datetimeFigureOut">
              <a:rPr lang="en-MY" smtClean="0"/>
              <a:t>29/2/2024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7C7BB-2DFC-4491-7162-C97C2E7A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9E4D-77B4-E3A8-DCF3-5CB0AA0E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EE9-AC5C-42EF-B68B-1EFF193F45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715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CDF3-B129-77C6-84B5-1DBCAB14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0738E-232C-B820-6494-4D4DC318E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139A-2D45-676B-9664-6462BDA3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7C6B-BFE0-42A0-B5B8-2F0C533DB131}" type="datetimeFigureOut">
              <a:rPr lang="en-MY" smtClean="0"/>
              <a:t>29/2/2024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D545B-FB1B-7159-4281-08FDB796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3779F-AEF2-78F0-3026-3A36E235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EE9-AC5C-42EF-B68B-1EFF193F45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355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C2FE0-1689-848B-7DF3-140E07C37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C23ED-39CF-1FD5-9A1F-3F036DE9B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C8E82-FCFB-063E-B1C8-66D128E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7C6B-BFE0-42A0-B5B8-2F0C533DB131}" type="datetimeFigureOut">
              <a:rPr lang="en-MY" smtClean="0"/>
              <a:t>29/2/2024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89FE-7DC7-14E7-9D70-532FFA73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F466-2093-F059-2FD5-40862EE2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EE9-AC5C-42EF-B68B-1EFF193F45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156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C7E2-DE50-68EB-9D75-6DD21C07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E342-A0B8-3C06-6FB2-C181C6AE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DC4B0-4543-7DC8-B786-A1955865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7C6B-BFE0-42A0-B5B8-2F0C533DB131}" type="datetimeFigureOut">
              <a:rPr lang="en-MY" smtClean="0"/>
              <a:t>29/2/2024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189E-146C-EFFC-192D-A82D7701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7CBE-6848-B584-68C0-0285D6B2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EE9-AC5C-42EF-B68B-1EFF193F45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330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4C58-8C01-1DFD-C344-6771BB83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B3656-14E2-584C-43FF-86D8BDD2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2AA1-0821-F123-BABC-D04A75CE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7C6B-BFE0-42A0-B5B8-2F0C533DB131}" type="datetimeFigureOut">
              <a:rPr lang="en-MY" smtClean="0"/>
              <a:t>29/2/2024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6B81A-ACC4-F81D-87A0-B7DE01D1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17706-BAF6-7FFC-00CA-A9074B15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EE9-AC5C-42EF-B68B-1EFF193F45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18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AF6A-B807-C7E2-DC86-5FFC7CFF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F0FA5-2E0B-6ACE-EEC3-50DD8E60D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B156C-0BD0-1140-1BE6-2D5634B38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A62E9-9401-4AD6-FD39-8706D056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7C6B-BFE0-42A0-B5B8-2F0C533DB131}" type="datetimeFigureOut">
              <a:rPr lang="en-MY" smtClean="0"/>
              <a:t>29/2/2024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8764A-76CA-CE21-3FF1-4A46DF33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26936-FF4E-EA1C-1CAB-240E275A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EE9-AC5C-42EF-B68B-1EFF193F45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16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52DB-2DC2-8808-2228-5D1B6D9C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22A1C-E0DB-EC1B-5257-11979E706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1EC98-9E85-CB80-7B6E-655851B6A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EE700-BEDD-98DE-DF43-C1D85F07D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E783B-38ED-727A-A5C4-8804160F4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71829-9F52-9E55-9A69-A7CF7F18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7C6B-BFE0-42A0-B5B8-2F0C533DB131}" type="datetimeFigureOut">
              <a:rPr lang="en-MY" smtClean="0"/>
              <a:t>29/2/2024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66F9D-9EAB-7669-E69F-18840E8D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BEA3A-0B96-2B71-5FD3-09BD6136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EE9-AC5C-42EF-B68B-1EFF193F45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986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14E1-5756-D30F-22F2-20E6D3C0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17BBB-AE34-D69D-4D80-D79D3DCD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7C6B-BFE0-42A0-B5B8-2F0C533DB131}" type="datetimeFigureOut">
              <a:rPr lang="en-MY" smtClean="0"/>
              <a:t>29/2/2024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42623-C526-FD0D-78FB-BA3ACC2B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FA5DF-4D0C-9EFA-ECB0-570B568D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EE9-AC5C-42EF-B68B-1EFF193F45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403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58D27-20C0-319D-DAB1-98832543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7C6B-BFE0-42A0-B5B8-2F0C533DB131}" type="datetimeFigureOut">
              <a:rPr lang="en-MY" smtClean="0"/>
              <a:t>29/2/2024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FAEC9-88AE-EF6F-4E7E-A81F5DA8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DE1AC-DFCA-8602-F3CC-F2BC68CD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EE9-AC5C-42EF-B68B-1EFF193F45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50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BC5D-E78D-B7C9-F543-F07EEAAD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80AE-3300-A391-840E-13D6039C6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575FB-EA67-BDDD-0B00-75A385BD4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76160-4C18-EF3F-6283-CEAE2185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7C6B-BFE0-42A0-B5B8-2F0C533DB131}" type="datetimeFigureOut">
              <a:rPr lang="en-MY" smtClean="0"/>
              <a:t>29/2/2024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2D31-2E4B-C5D9-868B-53FE1EFC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B24C8-2B33-7CAB-BF65-F439A91F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EE9-AC5C-42EF-B68B-1EFF193F45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01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B4FC-BD07-38F7-7B6F-D29323E3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6621E-30E4-DFE8-BECE-A8CD6FB65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83377-83C6-F77C-2635-179CEF6E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176F8-7C30-9CB7-2C98-C5965623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7C6B-BFE0-42A0-B5B8-2F0C533DB131}" type="datetimeFigureOut">
              <a:rPr lang="en-MY" smtClean="0"/>
              <a:t>29/2/2024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A12C3-1F88-4FF7-116E-924B77C2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68088-B4E5-244B-4D02-E04E9D71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EEE9-AC5C-42EF-B68B-1EFF193F45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233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5405C-6B0E-828F-1BA4-ADC00C5A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2F8A6-4B4A-926D-B49E-82142DF26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B7D01-7CD2-1EF5-E6A6-6A2E57A72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697C6B-BFE0-42A0-B5B8-2F0C533DB131}" type="datetimeFigureOut">
              <a:rPr lang="en-MY" smtClean="0"/>
              <a:t>29/2/2024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86C4D-7AC3-0404-CE46-36D12FB7B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4632F-2BAD-FBBF-ED33-BE3D94A03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1EEE9-AC5C-42EF-B68B-1EFF193F45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669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FA61F-3F69-2D13-A78A-FA01CE21A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 fontScale="90000"/>
          </a:bodyPr>
          <a:lstStyle/>
          <a:p>
            <a:r>
              <a:rPr lang="en-US" sz="6700">
                <a:latin typeface="Bookman Old Style" panose="02050604050505020204" pitchFamily="18" charset="0"/>
                <a:cs typeface="Aparajita" panose="020B0502040204020203" pitchFamily="18" charset="0"/>
              </a:rPr>
              <a:t>Phishing Awareness Training: Recognizing and Avoiding Cyber Threats</a:t>
            </a:r>
            <a:endParaRPr lang="en-MY" sz="6700">
              <a:latin typeface="Bookman Old Style" panose="02050604050505020204" pitchFamily="18" charset="0"/>
              <a:cs typeface="Aparajita" panose="020B0502040204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A7DD4-66AC-7BA8-DA11-F6859DCB6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>
                <a:latin typeface="Bookman Old Style" panose="02050604050505020204" pitchFamily="18" charset="0"/>
                <a:cs typeface="Aparajita" panose="020B0502040204020203" pitchFamily="18" charset="0"/>
              </a:rPr>
              <a:t>Prepared By: Md Amin Ullah Sheikh</a:t>
            </a:r>
            <a:endParaRPr lang="en-MY" dirty="0">
              <a:latin typeface="Bookman Old Style" panose="02050604050505020204" pitchFamily="18" charset="0"/>
              <a:cs typeface="Aparajita" panose="020B0502040204020203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0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9F0CE-2550-4B8B-2C39-02E09E99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3116424"/>
            <a:ext cx="6672204" cy="778893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dirty="0">
                <a:latin typeface="Bookman Old Style" panose="02050604050505020204" pitchFamily="18" charset="0"/>
              </a:rPr>
              <a:t>Questions &amp; Answer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2FA45DA4-087C-D50B-ABE6-C45C207D1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94" r="2702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3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4D190-E3E5-7900-AB78-91FE4708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MY" sz="4800"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1928-51D6-DDE9-AD25-A29DFC32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Bookman Old Style" panose="02050604050505020204" pitchFamily="18" charset="0"/>
              </a:rPr>
              <a:t>Phishing is a form of cyber attack where attackers use deceptive tactics to trick individuals into divulging sensitive information such as passwords, credit card numbers, or personal identification details.</a:t>
            </a:r>
          </a:p>
          <a:p>
            <a:r>
              <a:rPr lang="en-US" sz="2400">
                <a:latin typeface="Bookman Old Style" panose="02050604050505020204" pitchFamily="18" charset="0"/>
              </a:rPr>
              <a:t>These attacks often come in the form of emails, websites, or messages that appear to be from legitimate sources, but are actually crafted by cyber criminals.</a:t>
            </a:r>
            <a:endParaRPr lang="en-MY" sz="2400">
              <a:latin typeface="Bookman Old Style" panose="020506040505050202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2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B0F04-EB0D-1AB3-7BE4-05E8154C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MY" sz="5200">
                <a:latin typeface="Bookman Old Style" panose="02050604050505020204" pitchFamily="18" charset="0"/>
              </a:rPr>
              <a:t>Types of Phishing Attacks: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F8AED57-D19F-3EAF-DC8E-730081696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92584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42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95C6A7-7F13-D928-8F9B-78B4E1C82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35523"/>
              </p:ext>
            </p:extLst>
          </p:nvPr>
        </p:nvGraphicFramePr>
        <p:xfrm>
          <a:off x="838200" y="599768"/>
          <a:ext cx="10515600" cy="5577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96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man Old Style" panose="0205060405050502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man Old Style" panose="0205060405050502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okman Old Style" panose="02050604050505020204" pitchFamily="18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A5DEC-B8B8-2747-4FCD-41F1F0F8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MY" sz="4800">
                <a:latin typeface="Bookman Old Style" panose="02050604050505020204" pitchFamily="18" charset="0"/>
              </a:rPr>
              <a:t>Signs of Phishing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098F-8C70-B6B5-F54C-CAF4FF88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Bookman Old Style" panose="02050604050505020204" pitchFamily="18" charset="0"/>
              </a:rPr>
              <a:t>Generic Greetings: Phishing emails often use generic greetings like "Dear Customer" instead of your name.</a:t>
            </a:r>
          </a:p>
          <a:p>
            <a:r>
              <a:rPr lang="en-US" sz="2000">
                <a:latin typeface="Bookman Old Style" panose="02050604050505020204" pitchFamily="18" charset="0"/>
              </a:rPr>
              <a:t>Urgency: Urgent requests for personal information or immediate action are common in phishing emails.</a:t>
            </a:r>
          </a:p>
          <a:p>
            <a:r>
              <a:rPr lang="en-US" sz="2000">
                <a:latin typeface="Bookman Old Style" panose="02050604050505020204" pitchFamily="18" charset="0"/>
              </a:rPr>
              <a:t>Spoofed Links: Hover over links to verify their destination before clicking.</a:t>
            </a:r>
          </a:p>
          <a:p>
            <a:r>
              <a:rPr lang="en-US" sz="2000">
                <a:latin typeface="Bookman Old Style" panose="02050604050505020204" pitchFamily="18" charset="0"/>
              </a:rPr>
              <a:t>Attachments: Be cautious of unexpected attachments, especially from unknown senders.</a:t>
            </a:r>
          </a:p>
          <a:p>
            <a:r>
              <a:rPr lang="en-US" sz="2000">
                <a:latin typeface="Bookman Old Style" panose="02050604050505020204" pitchFamily="18" charset="0"/>
              </a:rPr>
              <a:t>Poor Grammar and Spelling: Many phishing emails contain grammar or spelling mistakes.</a:t>
            </a:r>
            <a:endParaRPr lang="en-MY" sz="2000">
              <a:latin typeface="Bookman Old Style" panose="020506040505050202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8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D79E9-818F-FB10-3967-A687176F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MY" sz="3200">
                <a:solidFill>
                  <a:srgbClr val="595959"/>
                </a:solidFill>
                <a:latin typeface="Bookman Old Style" panose="02050604050505020204" pitchFamily="18" charset="0"/>
              </a:rPr>
              <a:t>Recognizing Phishing Websites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2CB0-94AD-B961-03FF-B21A0D3E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  <a:t>URL Inspection: Check the URL for inconsistencies or misspellings.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  <a:t>Security Indicators: Look for HTTPS, a padlock symbol, or site seals indicating security.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  <a:t>Pop-Up Warnings: Legitimate websites rarely display pop-up warnings asking for personal information.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  <a:t>Trustworthy Sources: Only enter sensitive information on reputable websites.</a:t>
            </a:r>
            <a:endParaRPr lang="en-MY" sz="2000">
              <a:solidFill>
                <a:schemeClr val="tx1">
                  <a:lumMod val="65000"/>
                  <a:lumOff val="3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5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5677D-C905-19E9-9B28-405A4CDF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MY" dirty="0">
                <a:latin typeface="Bookman Old Style" panose="02050604050505020204" pitchFamily="18" charset="0"/>
              </a:rPr>
              <a:t>Social Engineering Tactics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F7581D34-DC59-45E4-F983-19CF76303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07" r="16147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1181-BA76-D503-EF00-C5528B1C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sz="2000">
                <a:latin typeface="Bookman Old Style" panose="02050604050505020204" pitchFamily="18" charset="0"/>
              </a:rPr>
              <a:t>Pretexting: Creating a fabricated scenario to manipulate targets into providing information.</a:t>
            </a:r>
          </a:p>
          <a:p>
            <a:r>
              <a:rPr lang="en-US" sz="2000">
                <a:latin typeface="Bookman Old Style" panose="02050604050505020204" pitchFamily="18" charset="0"/>
              </a:rPr>
              <a:t>Baiting: Offering something enticing to trick individuals into disclosing information.</a:t>
            </a:r>
          </a:p>
          <a:p>
            <a:r>
              <a:rPr lang="en-US" sz="2000">
                <a:latin typeface="Bookman Old Style" panose="02050604050505020204" pitchFamily="18" charset="0"/>
              </a:rPr>
              <a:t>Tailgating: Gaining unauthorized access by following someone without proper authentication.</a:t>
            </a:r>
          </a:p>
          <a:p>
            <a:r>
              <a:rPr lang="en-US" sz="2000">
                <a:latin typeface="Bookman Old Style" panose="02050604050505020204" pitchFamily="18" charset="0"/>
              </a:rPr>
              <a:t>Quid Pro Quo: Offering a benefit in exchange for sensitive information.</a:t>
            </a:r>
            <a:endParaRPr lang="en-MY" sz="200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5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8D66-E8CF-F6A8-2FE6-BB7DAD86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Protecting Yourself Against Phishing</a:t>
            </a:r>
            <a:endParaRPr lang="en-MY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432FA7E-C181-CBB7-EA39-F8EA592F4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670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28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BF1D8-620C-BE18-7092-0FD45A6F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1188637"/>
            <a:ext cx="3506556" cy="4480726"/>
          </a:xfrm>
        </p:spPr>
        <p:txBody>
          <a:bodyPr>
            <a:normAutofit/>
          </a:bodyPr>
          <a:lstStyle/>
          <a:p>
            <a:pPr algn="r"/>
            <a:r>
              <a:rPr lang="en-MY" sz="4600" dirty="0">
                <a:latin typeface="Bookman Old Style" panose="02050604050505020204" pitchFamily="18" charset="0"/>
              </a:rPr>
              <a:t>Conclusion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88E59-5869-2097-81E4-ECC5AEFFC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271" y="1245596"/>
            <a:ext cx="5964501" cy="4180542"/>
          </a:xfrm>
        </p:spPr>
        <p:txBody>
          <a:bodyPr anchor="ctr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Phishing attacks are prevalent and evolving, posing significant risks to individuals and organizations.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By being vigilant, staying informed, and following best practices, you can protect yourself and your organization from falling victim to phishing attacks.</a:t>
            </a:r>
            <a:endParaRPr lang="en-MY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524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Bookman Old Style</vt:lpstr>
      <vt:lpstr>Office Theme</vt:lpstr>
      <vt:lpstr>Phishing Awareness Training: Recognizing and Avoiding Cyber Threats</vt:lpstr>
      <vt:lpstr>Introduction</vt:lpstr>
      <vt:lpstr>Types of Phishing Attacks:</vt:lpstr>
      <vt:lpstr>PowerPoint Presentation</vt:lpstr>
      <vt:lpstr>Signs of Phishing Emails</vt:lpstr>
      <vt:lpstr>Recognizing Phishing Websites</vt:lpstr>
      <vt:lpstr>Social Engineering Tactics</vt:lpstr>
      <vt:lpstr>Protecting Yourself Against Phishing</vt:lpstr>
      <vt:lpstr>Conclusion</vt:lpstr>
      <vt:lpstr>Questions &amp;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Training: Recognizing and Avoiding Cyber Threats</dc:title>
  <dc:creator>Md Amin Ullah Sheikh</dc:creator>
  <cp:lastModifiedBy>Md Amin Ullah Sheikh</cp:lastModifiedBy>
  <cp:revision>2</cp:revision>
  <dcterms:created xsi:type="dcterms:W3CDTF">2024-02-29T12:16:14Z</dcterms:created>
  <dcterms:modified xsi:type="dcterms:W3CDTF">2024-02-29T12:34:11Z</dcterms:modified>
</cp:coreProperties>
</file>