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3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9737" y="6476666"/>
            <a:ext cx="862263" cy="381334"/>
          </a:xfrm>
        </p:spPr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6201872"/>
            <a:ext cx="4186989" cy="571907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60" y="6257745"/>
            <a:ext cx="2035072" cy="49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1361156"/>
              </p:ext>
            </p:extLst>
          </p:nvPr>
        </p:nvGraphicFramePr>
        <p:xfrm>
          <a:off x="4428438" y="6148137"/>
          <a:ext cx="2393467" cy="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5" imgW="5943600" imgH="1752600" progId="Word.Document.12">
                  <p:embed/>
                </p:oleObj>
              </mc:Choice>
              <mc:Fallback>
                <p:oleObj name="Document" r:id="rId5" imgW="5943600" imgH="1752600" progId="Word.Document.12">
                  <p:embed/>
                  <p:pic>
                    <p:nvPicPr>
                      <p:cNvPr id="119" name="Object 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8438" y="6148137"/>
                        <a:ext cx="2393467" cy="70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99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package" Target="../embeddings/Microsoft_Word_Document.docx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E6E6-F3ED-4C8D-856C-5003E9B089B8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1BBA-5BCB-4FC6-ADDF-702A9D2974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6201872"/>
            <a:ext cx="4186989" cy="57190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00832473"/>
              </p:ext>
            </p:extLst>
          </p:nvPr>
        </p:nvGraphicFramePr>
        <p:xfrm>
          <a:off x="4428438" y="6148137"/>
          <a:ext cx="2393467" cy="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15" imgW="5943600" imgH="1752600" progId="Word.Document.12">
                  <p:embed/>
                </p:oleObj>
              </mc:Choice>
              <mc:Fallback>
                <p:oleObj name="Document" r:id="rId15" imgW="5943600" imgH="175260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8438" y="6148137"/>
                        <a:ext cx="2393467" cy="70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60" y="6257745"/>
            <a:ext cx="2035072" cy="49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58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159" y="1415722"/>
            <a:ext cx="5181600" cy="4343947"/>
          </a:xfrm>
        </p:spPr>
        <p:txBody>
          <a:bodyPr numCol="1">
            <a:normAutofit fontScale="62500" lnSpcReduction="20000"/>
          </a:bodyPr>
          <a:lstStyle/>
          <a:p>
            <a:r>
              <a:rPr lang="en-US" dirty="0"/>
              <a:t>Arcot Rajasekar, SILS/RENCI, UNC</a:t>
            </a:r>
          </a:p>
          <a:p>
            <a:r>
              <a:rPr lang="en-US" dirty="0"/>
              <a:t>Ashok Krishnamurthy, RENCI, UNC</a:t>
            </a:r>
          </a:p>
          <a:p>
            <a:r>
              <a:rPr lang="en-US" dirty="0" err="1"/>
              <a:t>Bakinam</a:t>
            </a:r>
            <a:r>
              <a:rPr lang="en-US" dirty="0"/>
              <a:t> </a:t>
            </a:r>
            <a:r>
              <a:rPr lang="en-US" dirty="0" err="1"/>
              <a:t>Essawy</a:t>
            </a:r>
            <a:r>
              <a:rPr lang="en-US" dirty="0"/>
              <a:t>, U. Virginia</a:t>
            </a:r>
          </a:p>
          <a:p>
            <a:r>
              <a:rPr lang="en-US" dirty="0"/>
              <a:t>Brian Beach, AWS</a:t>
            </a:r>
          </a:p>
          <a:p>
            <a:r>
              <a:rPr lang="en-US" dirty="0"/>
              <a:t>Don Sizemore, </a:t>
            </a:r>
            <a:r>
              <a:rPr lang="en-US" dirty="0" err="1"/>
              <a:t>Odum</a:t>
            </a:r>
            <a:r>
              <a:rPr lang="en-US" dirty="0"/>
              <a:t>, UNC</a:t>
            </a:r>
          </a:p>
          <a:p>
            <a:r>
              <a:rPr lang="en-US" dirty="0"/>
              <a:t>Drake </a:t>
            </a:r>
            <a:r>
              <a:rPr lang="en-US" dirty="0" err="1"/>
              <a:t>Randak</a:t>
            </a:r>
            <a:r>
              <a:rPr lang="en-US" dirty="0"/>
              <a:t>, U. Arizona</a:t>
            </a:r>
          </a:p>
          <a:p>
            <a:r>
              <a:rPr lang="en-US" dirty="0"/>
              <a:t>Elliott Hauser, SILS, UNC</a:t>
            </a:r>
          </a:p>
          <a:p>
            <a:r>
              <a:rPr lang="en-US" dirty="0"/>
              <a:t>Hao Xu, RENCI, UNC</a:t>
            </a:r>
          </a:p>
          <a:p>
            <a:r>
              <a:rPr lang="en-US" dirty="0"/>
              <a:t>Jane Greenberg, Drexel U.</a:t>
            </a:r>
          </a:p>
          <a:p>
            <a:r>
              <a:rPr lang="en-US" dirty="0"/>
              <a:t>Jeremy Fischer, Indiana U.</a:t>
            </a:r>
          </a:p>
          <a:p>
            <a:r>
              <a:rPr lang="en-US" dirty="0"/>
              <a:t>Jon Crabtree, </a:t>
            </a:r>
            <a:r>
              <a:rPr lang="en-US" dirty="0" err="1"/>
              <a:t>Odum</a:t>
            </a:r>
            <a:r>
              <a:rPr lang="en-US" dirty="0"/>
              <a:t>, UNC</a:t>
            </a:r>
          </a:p>
          <a:p>
            <a:r>
              <a:rPr lang="en-US" dirty="0"/>
              <a:t>Jon Goodall, U. Virginia.</a:t>
            </a:r>
          </a:p>
          <a:p>
            <a:r>
              <a:rPr lang="en-US" dirty="0">
                <a:solidFill>
                  <a:schemeClr val="accent5"/>
                </a:solidFill>
              </a:rPr>
              <a:t>Julian Pistorius, U. Arizona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57763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Katherine Perales, SILS, UNC</a:t>
            </a:r>
          </a:p>
          <a:p>
            <a:r>
              <a:rPr lang="en-US" dirty="0">
                <a:solidFill>
                  <a:srgbClr val="00B050"/>
                </a:solidFill>
              </a:rPr>
              <a:t>Martha Martin, SILS, UNC (Finance)</a:t>
            </a:r>
          </a:p>
          <a:p>
            <a:r>
              <a:rPr lang="en-US" dirty="0"/>
              <a:t>Melanie Fienberg, SILS, UNC</a:t>
            </a:r>
          </a:p>
          <a:p>
            <a:r>
              <a:rPr lang="en-US" dirty="0"/>
              <a:t>Mohammad </a:t>
            </a:r>
            <a:r>
              <a:rPr lang="en-US" dirty="0" err="1"/>
              <a:t>Jerrahi</a:t>
            </a:r>
            <a:r>
              <a:rPr lang="en-US" dirty="0"/>
              <a:t>, SILS, UNC</a:t>
            </a:r>
          </a:p>
          <a:p>
            <a:r>
              <a:rPr lang="en-US" dirty="0" err="1"/>
              <a:t>Nirav</a:t>
            </a:r>
            <a:r>
              <a:rPr lang="en-US" dirty="0"/>
              <a:t> Merchant, U. Arizona</a:t>
            </a:r>
          </a:p>
          <a:p>
            <a:r>
              <a:rPr lang="en-US" dirty="0" err="1"/>
              <a:t>Sambit</a:t>
            </a:r>
            <a:r>
              <a:rPr lang="en-US" dirty="0"/>
              <a:t> Bhattacharya, UNCFSU</a:t>
            </a:r>
          </a:p>
          <a:p>
            <a:r>
              <a:rPr lang="en-US" dirty="0"/>
              <a:t>Sanjana </a:t>
            </a:r>
            <a:r>
              <a:rPr lang="en-US" dirty="0" err="1"/>
              <a:t>Sudharshan</a:t>
            </a:r>
            <a:r>
              <a:rPr lang="en-US" dirty="0"/>
              <a:t>, Indian U.</a:t>
            </a:r>
          </a:p>
          <a:p>
            <a:r>
              <a:rPr lang="en-US" dirty="0">
                <a:solidFill>
                  <a:srgbClr val="00B050"/>
                </a:solidFill>
              </a:rPr>
              <a:t>Shirley Parker, SILS, UNC (Administration)</a:t>
            </a:r>
          </a:p>
          <a:p>
            <a:r>
              <a:rPr lang="en-US" dirty="0">
                <a:solidFill>
                  <a:srgbClr val="00B050"/>
                </a:solidFill>
              </a:rPr>
              <a:t>Susan Sylvester, SILS, UNC (Administration)</a:t>
            </a:r>
          </a:p>
          <a:p>
            <a:r>
              <a:rPr lang="en-US" dirty="0"/>
              <a:t>Terrell Russell , RENCI, UNC</a:t>
            </a:r>
          </a:p>
          <a:p>
            <a:r>
              <a:rPr lang="en-US" dirty="0"/>
              <a:t>Will Sutherland , SILS, UNC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5805" y="5633545"/>
            <a:ext cx="436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SILS: School of Library &amp; Information Science</a:t>
            </a:r>
          </a:p>
          <a:p>
            <a:r>
              <a:rPr lang="en-US" dirty="0"/>
              <a:t>RENCI: Renaissance Computing Institute</a:t>
            </a:r>
          </a:p>
        </p:txBody>
      </p:sp>
    </p:spTree>
    <p:extLst>
      <p:ext uri="{BB962C8B-B14F-4D97-AF65-F5344CB8AC3E}">
        <p14:creationId xmlns:p14="http://schemas.microsoft.com/office/powerpoint/2010/main" val="263109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524" y="1127488"/>
            <a:ext cx="5181600" cy="4343947"/>
          </a:xfrm>
        </p:spPr>
        <p:txBody>
          <a:bodyPr numCol="1">
            <a:normAutofit fontScale="85000" lnSpcReduction="20000"/>
          </a:bodyPr>
          <a:lstStyle/>
          <a:p>
            <a:r>
              <a:rPr lang="en-US" dirty="0" err="1"/>
              <a:t>Akshay</a:t>
            </a:r>
            <a:r>
              <a:rPr lang="en-US" dirty="0"/>
              <a:t> 	Yadav</a:t>
            </a:r>
          </a:p>
          <a:p>
            <a:r>
              <a:rPr lang="en-US" dirty="0"/>
              <a:t>Amy		</a:t>
            </a:r>
            <a:r>
              <a:rPr lang="en-US" dirty="0" err="1"/>
              <a:t>Kendig</a:t>
            </a:r>
            <a:endParaRPr lang="en-US" dirty="0"/>
          </a:p>
          <a:p>
            <a:r>
              <a:rPr lang="en-US" dirty="0"/>
              <a:t>An 		Li</a:t>
            </a:r>
          </a:p>
          <a:p>
            <a:r>
              <a:rPr lang="en-US" dirty="0"/>
              <a:t>Carlos 	</a:t>
            </a:r>
            <a:r>
              <a:rPr lang="en-US" dirty="0" err="1"/>
              <a:t>Theran</a:t>
            </a:r>
            <a:endParaRPr lang="en-US" dirty="0"/>
          </a:p>
          <a:p>
            <a:r>
              <a:rPr lang="en-US" dirty="0"/>
              <a:t>Chen		Gu</a:t>
            </a:r>
          </a:p>
          <a:p>
            <a:r>
              <a:rPr lang="en-US" dirty="0" err="1"/>
              <a:t>Ekincan</a:t>
            </a:r>
            <a:r>
              <a:rPr lang="en-US" dirty="0"/>
              <a:t> 	</a:t>
            </a:r>
            <a:r>
              <a:rPr lang="en-US" dirty="0" err="1"/>
              <a:t>Ufuktepe</a:t>
            </a:r>
            <a:endParaRPr lang="en-US" dirty="0"/>
          </a:p>
          <a:p>
            <a:r>
              <a:rPr lang="en-US" dirty="0" err="1"/>
              <a:t>Eleftheria</a:t>
            </a:r>
            <a:r>
              <a:rPr lang="en-US" dirty="0"/>
              <a:t> 	</a:t>
            </a:r>
            <a:r>
              <a:rPr lang="en-US" dirty="0" err="1"/>
              <a:t>Kontou</a:t>
            </a:r>
            <a:endParaRPr lang="en-US" dirty="0"/>
          </a:p>
          <a:p>
            <a:r>
              <a:rPr lang="en-US" dirty="0"/>
              <a:t>Erica		Christensen</a:t>
            </a:r>
          </a:p>
          <a:p>
            <a:r>
              <a:rPr lang="en-US" dirty="0" err="1"/>
              <a:t>Jayadev</a:t>
            </a:r>
            <a:r>
              <a:rPr lang="en-US" dirty="0"/>
              <a:t> 	Joshi</a:t>
            </a:r>
          </a:p>
          <a:p>
            <a:r>
              <a:rPr lang="en-US" dirty="0" err="1"/>
              <a:t>Jianan</a:t>
            </a:r>
            <a:r>
              <a:rPr lang="en-US" dirty="0"/>
              <a:t> 	Cai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30381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Kaiwen</a:t>
            </a:r>
            <a:r>
              <a:rPr lang="en-US" dirty="0"/>
              <a:t> 	Chen</a:t>
            </a:r>
          </a:p>
          <a:p>
            <a:r>
              <a:rPr lang="en-US" dirty="0"/>
              <a:t>Kelsey	</a:t>
            </a:r>
            <a:r>
              <a:rPr lang="en-US" dirty="0" err="1"/>
              <a:t>Hollenback</a:t>
            </a:r>
            <a:endParaRPr lang="en-US" dirty="0"/>
          </a:p>
          <a:p>
            <a:r>
              <a:rPr lang="en-US" dirty="0"/>
              <a:t>Natalie	Chin</a:t>
            </a:r>
          </a:p>
          <a:p>
            <a:r>
              <a:rPr lang="en-US" dirty="0"/>
              <a:t>Nathan	Wilson</a:t>
            </a:r>
          </a:p>
          <a:p>
            <a:r>
              <a:rPr lang="en-US" dirty="0"/>
              <a:t>Sarah	McCord</a:t>
            </a:r>
          </a:p>
          <a:p>
            <a:r>
              <a:rPr lang="en-US" dirty="0"/>
              <a:t>Stephanie	Prince</a:t>
            </a:r>
          </a:p>
          <a:p>
            <a:r>
              <a:rPr lang="en-US" dirty="0" err="1"/>
              <a:t>Sumegha</a:t>
            </a:r>
            <a:r>
              <a:rPr lang="en-US" dirty="0"/>
              <a:t>	</a:t>
            </a:r>
            <a:r>
              <a:rPr lang="en-US" dirty="0" err="1"/>
              <a:t>Godara</a:t>
            </a:r>
            <a:endParaRPr lang="en-US" dirty="0"/>
          </a:p>
          <a:p>
            <a:r>
              <a:rPr lang="en-US" dirty="0" err="1"/>
              <a:t>Toktam</a:t>
            </a:r>
            <a:r>
              <a:rPr lang="en-US" dirty="0"/>
              <a:t>	</a:t>
            </a:r>
            <a:r>
              <a:rPr lang="en-US" dirty="0" err="1"/>
              <a:t>Oghaz</a:t>
            </a:r>
            <a:endParaRPr lang="en-US" dirty="0"/>
          </a:p>
          <a:p>
            <a:r>
              <a:rPr lang="en-US" dirty="0"/>
              <a:t>Vijay		</a:t>
            </a:r>
            <a:r>
              <a:rPr lang="en-US" dirty="0" err="1"/>
              <a:t>Nagampalli</a:t>
            </a:r>
            <a:endParaRPr lang="en-US" dirty="0"/>
          </a:p>
          <a:p>
            <a:r>
              <a:rPr lang="en-US" dirty="0" err="1"/>
              <a:t>Yafang</a:t>
            </a:r>
            <a:r>
              <a:rPr lang="en-US" dirty="0"/>
              <a:t>	Guo</a:t>
            </a:r>
          </a:p>
          <a:p>
            <a:r>
              <a:rPr lang="en-US" dirty="0" err="1"/>
              <a:t>Yohn</a:t>
            </a:r>
            <a:r>
              <a:rPr lang="en-US" dirty="0"/>
              <a:t>		Bautista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170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Document</vt:lpstr>
      <vt:lpstr>Introductions</vt:lpstr>
      <vt:lpstr>Team</vt:lpstr>
      <vt:lpstr>Participants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Rajasekar, Arcot K</dc:creator>
  <cp:lastModifiedBy>Rajasekar, Arcot K</cp:lastModifiedBy>
  <cp:revision>19</cp:revision>
  <dcterms:created xsi:type="dcterms:W3CDTF">2018-05-29T20:03:47Z</dcterms:created>
  <dcterms:modified xsi:type="dcterms:W3CDTF">2019-07-14T20:30:22Z</dcterms:modified>
</cp:coreProperties>
</file>