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0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3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1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0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4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24C16A-0C65-499A-BEC8-9605393C75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9B78BF-1534-4339-9307-7273957A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5D0-ED02-F246-6DE8-98494D987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1A45-8E29-25FB-4800-35E1E9330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A function is a Reusable block of code that performs a specific task.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0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AB90-7227-2C1D-AD54-3988FB2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12A6-575F-0EA0-B476-2AAC372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calls itself is known as a recursive function. And, this technique is known as recursion.</a:t>
            </a:r>
          </a:p>
          <a:p>
            <a:endParaRPr lang="en-US" dirty="0"/>
          </a:p>
        </p:txBody>
      </p:sp>
      <p:pic>
        <p:nvPicPr>
          <p:cNvPr id="7170" name="Picture 2" descr="How recursion works in C programming?">
            <a:extLst>
              <a:ext uri="{FF2B5EF4-FFF2-40B4-BE49-F238E27FC236}">
                <a16:creationId xmlns:a16="http://schemas.microsoft.com/office/drawing/2014/main" id="{C2FC48AC-4BDA-FEE3-8B66-7E6529137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14" y="3428445"/>
            <a:ext cx="4082803" cy="34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5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DE1E-AA97-025E-4D4C-1C64C0E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recursive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9AEC4A-76A6-4CAB-64FC-A8A6AC88B38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28856"/>
              </p:ext>
            </p:extLst>
          </p:nvPr>
        </p:nvGraphicFramePr>
        <p:xfrm>
          <a:off x="1551897" y="2505845"/>
          <a:ext cx="7982721" cy="4525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84840" imgH="5418000" progId="Word.OpenDocumentText.12">
                  <p:embed/>
                </p:oleObj>
              </mc:Choice>
              <mc:Fallback>
                <p:oleObj name="Document" r:id="rId2" imgW="848484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1897" y="2505845"/>
                        <a:ext cx="7982721" cy="4525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60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alculation of sum of natural number using recursion">
            <a:extLst>
              <a:ext uri="{FF2B5EF4-FFF2-40B4-BE49-F238E27FC236}">
                <a16:creationId xmlns:a16="http://schemas.microsoft.com/office/drawing/2014/main" id="{455493B9-201B-33A1-8454-026EAD0F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33" y="0"/>
            <a:ext cx="64984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0E65-7D5B-5D99-FC7A-79779288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euclid_circular_a"/>
              </a:rPr>
              <a:t>Types of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CF1D-C7A0-8A88-05EA-62F938BB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There are two types of function in C programming: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Standard library functions</a:t>
            </a:r>
            <a:endParaRPr lang="en-US" b="0" i="0" dirty="0"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User-defined functions</a:t>
            </a:r>
            <a:endParaRPr lang="en-US" b="0" i="0" dirty="0">
              <a:effectLst/>
              <a:latin typeface="euclid_circular_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2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C8E4-955E-F6BA-B687-32EC8526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euclid_circular_a"/>
              </a:rPr>
              <a:t>Standard library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07D2A-95CC-44BF-0414-7E81B564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The standard library functions are built-in functions in C programming.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These functions are defined in header files. For example,</a:t>
            </a:r>
            <a:br>
              <a:rPr lang="en-US" b="0" i="0" dirty="0">
                <a:effectLst/>
                <a:latin typeface="euclid_circular_a"/>
              </a:rPr>
            </a:br>
            <a:r>
              <a:rPr lang="en-US" b="0" i="0" dirty="0">
                <a:effectLst/>
                <a:latin typeface="euclid_circular_a"/>
              </a:rPr>
              <a:t>The printf() is a standard library function to send formatted output to the screen (display output on the screen). This function is defined in the stdio.h header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BDB3-B36D-A35C-AFED-269FA21C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5861-1C0D-ED73-8DE6-4986E52E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_circular_a"/>
              </a:rPr>
              <a:t>We</a:t>
            </a:r>
            <a:r>
              <a:rPr lang="en-US" b="0" i="0" dirty="0">
                <a:effectLst/>
                <a:latin typeface="euclid_circular_a"/>
              </a:rPr>
              <a:t> can also create functions as per your need. Such functions created by the user are known as user-defined functions. Function names are identifiers and should be unique.</a:t>
            </a:r>
          </a:p>
          <a:p>
            <a:endParaRPr lang="en-US" dirty="0"/>
          </a:p>
        </p:txBody>
      </p:sp>
      <p:pic>
        <p:nvPicPr>
          <p:cNvPr id="2050" name="Picture 2" descr="How function works in C programming?">
            <a:extLst>
              <a:ext uri="{FF2B5EF4-FFF2-40B4-BE49-F238E27FC236}">
                <a16:creationId xmlns:a16="http://schemas.microsoft.com/office/drawing/2014/main" id="{E51787EA-7CBC-4E76-B3D2-ED86B077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24" y="3429000"/>
            <a:ext cx="3718449" cy="330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6F12-B447-A2F1-D269-B4815815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euclid_circular_a"/>
              </a:rPr>
              <a:t>Advantages of user-defined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FFB3-54E9-B5BB-BD02-D6C9ABDF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will be easier to understand, maintain and debug.</a:t>
            </a:r>
          </a:p>
          <a:p>
            <a:r>
              <a:rPr lang="en-US" dirty="0"/>
              <a:t>Reusable codes that can be used in other programs</a:t>
            </a:r>
          </a:p>
          <a:p>
            <a:r>
              <a:rPr lang="en-US" dirty="0"/>
              <a:t>A large program can be divided into smaller modules. Hence, a large project can be divided among many programmers.</a:t>
            </a:r>
          </a:p>
        </p:txBody>
      </p:sp>
    </p:spTree>
    <p:extLst>
      <p:ext uri="{BB962C8B-B14F-4D97-AF65-F5344CB8AC3E}">
        <p14:creationId xmlns:p14="http://schemas.microsoft.com/office/powerpoint/2010/main" val="340951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2900-BE33-D414-60FB-33E707CA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DFF-611B-6A48-8BF2-AB25ADD0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 function prototype is simply the declaration of a function that specifies function's name, parameters and return type. It doesn't contain function body.</a:t>
            </a:r>
          </a:p>
          <a:p>
            <a:r>
              <a:rPr lang="en-US" b="0" i="0" dirty="0">
                <a:effectLst/>
                <a:latin typeface="euclid_circular_a"/>
              </a:rPr>
              <a:t>A function prototype gives information to the compiler that the function may later be used in the program.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228ABA-3E0A-853C-80E7-3F3C42CBA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91" y="3962869"/>
            <a:ext cx="6347535" cy="348781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returnType functionName(type1 argument1, type2 argument2, ...);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681-DFDC-CCF8-1F1F-F9562CF2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5F9A-992F-14A3-77B4-1B68C2CC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Control of the program is transferred to the user-defined function by calling it.</a:t>
            </a:r>
          </a:p>
          <a:p>
            <a:pPr algn="l"/>
            <a:endParaRPr lang="en-US" dirty="0">
              <a:latin typeface="euclid_circular_a"/>
            </a:endParaRP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2375AC-0527-BE5A-7378-8FD7A6D1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25" y="3136859"/>
            <a:ext cx="7173158" cy="471892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functionName(argument1, argument2, ...);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0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471-0342-8D54-FA9F-EC79C172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E758-B6F2-2ABA-1C72-57A064CC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Function definition contains the block of code to perform a specific task. For example, adding two numbers and returning it.</a:t>
            </a:r>
          </a:p>
          <a:p>
            <a:endParaRPr lang="en-US" dirty="0">
              <a:latin typeface="euclid_circular_a"/>
            </a:endParaRPr>
          </a:p>
          <a:p>
            <a:pPr marL="0" indent="0">
              <a:buNone/>
            </a:pPr>
            <a:endParaRPr lang="en-US" b="0" i="0" dirty="0">
              <a:effectLst/>
              <a:latin typeface="euclid_circular_a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8DB195-9FD7-2905-5543-23A5C5F5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25" y="3429000"/>
            <a:ext cx="8140823" cy="348781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returnType functionName(type1 argument1, type2 argument2, ...) { //body of the function 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2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C84A-0ABB-B961-A227-C3D024F3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DF54-EE31-0F08-A0DF-C91F13C9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No Argument Passed and No Return Value</a:t>
            </a:r>
          </a:p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No Arguments Passed But Returns a Value</a:t>
            </a:r>
          </a:p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Argument Passed But No Return Value</a:t>
            </a:r>
          </a:p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Argument Passed and Returns a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7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357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droid sans mono</vt:lpstr>
      <vt:lpstr>euclid_circular_a</vt:lpstr>
      <vt:lpstr>Wingdings 3</vt:lpstr>
      <vt:lpstr>Ion Boardroom</vt:lpstr>
      <vt:lpstr>OpenDocument Text</vt:lpstr>
      <vt:lpstr>Functions</vt:lpstr>
      <vt:lpstr>Types of function</vt:lpstr>
      <vt:lpstr>Standard library functions</vt:lpstr>
      <vt:lpstr>User Defined functions</vt:lpstr>
      <vt:lpstr>Advantages of user-defined function</vt:lpstr>
      <vt:lpstr>Function prototype</vt:lpstr>
      <vt:lpstr>Calling a function</vt:lpstr>
      <vt:lpstr>Function Definition</vt:lpstr>
      <vt:lpstr>Types of user defined functions</vt:lpstr>
      <vt:lpstr>Recursion in C</vt:lpstr>
      <vt:lpstr>Example of recursive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Pawan Bhatta</dc:creator>
  <cp:lastModifiedBy>Pawan Bhatta</cp:lastModifiedBy>
  <cp:revision>9</cp:revision>
  <dcterms:created xsi:type="dcterms:W3CDTF">2022-08-15T10:56:23Z</dcterms:created>
  <dcterms:modified xsi:type="dcterms:W3CDTF">2022-08-15T11:20:24Z</dcterms:modified>
</cp:coreProperties>
</file>