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2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9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9759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1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4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7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6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5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1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1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2BF6AF-39B5-4C22-BBDF-550FB7CD7612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C006-5B6B-49CB-B5F0-46D2A4018D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6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B363-B632-4B54-8F47-BD3B1F0B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4788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074FB-0B33-4908-B130-ADCAD68B5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1" y="434788"/>
            <a:ext cx="6176030" cy="6176030"/>
          </a:xfrm>
        </p:spPr>
      </p:pic>
    </p:spTree>
    <p:extLst>
      <p:ext uri="{BB962C8B-B14F-4D97-AF65-F5344CB8AC3E}">
        <p14:creationId xmlns:p14="http://schemas.microsoft.com/office/powerpoint/2010/main" val="426115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A666-B4AA-488B-A76D-D4B8AD16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1ECC-ED61-409D-AAD4-F6065075E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operator is a symbol that operates on a value or a variable. For example: + is an operator to perform addition.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are following types of operators in 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Arithmetic Operators</a:t>
            </a:r>
            <a:br>
              <a:rPr lang="en-US" dirty="0"/>
            </a:br>
            <a:r>
              <a:rPr lang="en-US" dirty="0"/>
              <a:t>2. Increment and Decrement Operators</a:t>
            </a:r>
            <a:br>
              <a:rPr lang="en-US" dirty="0"/>
            </a:br>
            <a:r>
              <a:rPr lang="en-US" dirty="0"/>
              <a:t>3. Assignment Operators</a:t>
            </a:r>
            <a:br>
              <a:rPr lang="en-US" dirty="0"/>
            </a:br>
            <a:r>
              <a:rPr lang="en-US" dirty="0"/>
              <a:t>4. Relational Operators</a:t>
            </a:r>
            <a:br>
              <a:rPr lang="en-US" dirty="0"/>
            </a:br>
            <a:r>
              <a:rPr lang="en-US" dirty="0"/>
              <a:t>5. Logical Operators</a:t>
            </a:r>
            <a:br>
              <a:rPr lang="en-US" dirty="0"/>
            </a:br>
            <a:r>
              <a:rPr lang="en-US" dirty="0"/>
              <a:t>6. 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153012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532A-9C49-4851-807A-A63638A7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FAAA-7D45-4F3C-94CA-DD22843A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arithmetic operator performs mathematical operations such as addition, subtraction, multiplication, division etc on numerical values (constants and variables).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B5F18-BB72-492A-9CC7-ABDF5737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98" y="3224272"/>
            <a:ext cx="8387752" cy="32237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959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2A33-CB92-4E34-AAC9-E2264F1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CF335-062D-4E2A-A53A-0A2019C6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has two operators increment (++) and </a:t>
            </a:r>
            <a:br>
              <a:rPr lang="en-US" dirty="0"/>
            </a:br>
            <a:r>
              <a:rPr lang="en-US" dirty="0"/>
              <a:t>decrement (--) to change the value of operand.</a:t>
            </a:r>
          </a:p>
          <a:p>
            <a:r>
              <a:rPr lang="en-US" dirty="0"/>
              <a:t>Increment (++) increases the value by 1 and Decrement (--) decreases the value by 1.</a:t>
            </a:r>
          </a:p>
          <a:p>
            <a:r>
              <a:rPr lang="en-US" dirty="0"/>
              <a:t>These operators are unary operators i.e. they only operate on a single operand.	 </a:t>
            </a:r>
          </a:p>
        </p:txBody>
      </p:sp>
    </p:spTree>
    <p:extLst>
      <p:ext uri="{BB962C8B-B14F-4D97-AF65-F5344CB8AC3E}">
        <p14:creationId xmlns:p14="http://schemas.microsoft.com/office/powerpoint/2010/main" val="17332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4F1D-3E21-4A40-9123-6A376DC0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5921-6F95-4C46-8847-470A1CED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assignment operator is used to assign a value to a variable.</a:t>
            </a:r>
          </a:p>
          <a:p>
            <a:r>
              <a:rPr lang="en-US" dirty="0"/>
              <a:t>The most common assignment operator is (=).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191AB-90A7-441A-B386-4905C1627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78" y="2916091"/>
            <a:ext cx="8328408" cy="37536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085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8563-550E-41F2-8B06-AF9C450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F34-95F6-4502-B7AF-E06753449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operator checks the relation between two operators. If the relation is true, it returns 1 and if the relation is false, it returns 0.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6A59C-609F-4BA2-925C-4D844C5D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04" y="2912282"/>
            <a:ext cx="8154928" cy="36678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021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55EF-8D94-49C2-ACD8-79E1954B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CE98-278A-4CE4-8F27-876EAC540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containing logical operator returns either 0 or 1 depending upon whether expression results true or false.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34310-C34A-4C21-B87C-FBF22A52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04" y="2912613"/>
            <a:ext cx="5180401" cy="34926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1480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7B98-C09B-40BE-B8F1-85C05D34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2164-59AD-48EF-A9C3-4AE03E43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bitwise operators are the operators used to perform the operations on the data at the bit-level. When we perform the bitwise operations, then it is also known as bit-level programming. It consists of two digits, either 0 or 1. It is mainly used in numerical computations to make the calculations faster.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582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4C82-17A6-48AB-8710-858B8FF0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5D1210-FFB0-47F7-8F60-8F7CB553F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394" y="2213919"/>
            <a:ext cx="5370560" cy="41913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5901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85C0-E201-41AB-90AB-8F7B1CA1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8DA4-310D-47AE-A7CF-5DA39B3A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operators, which require three operands to act upon, are known as ternary operators. It can be represented by “ ? : ”. It is also known as conditional operator. The operator improves the performance and reduces the line of code.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Expression1 ? Expression2 : Expression3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example : </a:t>
            </a:r>
            <a:br>
              <a:rPr lang="en-US" dirty="0"/>
            </a:br>
            <a:r>
              <a:rPr lang="en-US" dirty="0"/>
              <a:t>x&lt;y ? printf(“Hello”) : printf(“Bye”);</a:t>
            </a:r>
          </a:p>
        </p:txBody>
      </p:sp>
    </p:spTree>
    <p:extLst>
      <p:ext uri="{BB962C8B-B14F-4D97-AF65-F5344CB8AC3E}">
        <p14:creationId xmlns:p14="http://schemas.microsoft.com/office/powerpoint/2010/main" val="1446701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CF40-9F7D-4464-AF8F-53F07038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DE6973-F5F0-446B-AB30-81729CA80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506" y="1923799"/>
            <a:ext cx="9141165" cy="42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7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A803-681D-4654-9A9A-0F5BD77AA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 Days C Programming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65580-8DB3-4BE1-A3CE-6335131C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7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988A-2D4C-428E-BFE9-EC2AD680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41D7-C0F5-41C0-AB75-D9E2BD1A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 : Variables, Data types, Constants, Comments and Operators</a:t>
            </a:r>
          </a:p>
          <a:p>
            <a:r>
              <a:rPr lang="en-US" dirty="0"/>
              <a:t>Day 2 : Control Statements</a:t>
            </a:r>
          </a:p>
          <a:p>
            <a:r>
              <a:rPr lang="en-US" dirty="0"/>
              <a:t>Day 3 : Array and strings</a:t>
            </a:r>
          </a:p>
          <a:p>
            <a:r>
              <a:rPr lang="en-US" dirty="0"/>
              <a:t>Day 4 : Functions</a:t>
            </a:r>
          </a:p>
          <a:p>
            <a:r>
              <a:rPr lang="en-US" dirty="0"/>
              <a:t>Day 5 : Structure and Union</a:t>
            </a:r>
          </a:p>
          <a:p>
            <a:r>
              <a:rPr lang="en-US" dirty="0"/>
              <a:t>Day 6 : Pointers</a:t>
            </a:r>
          </a:p>
          <a:p>
            <a:r>
              <a:rPr lang="en-US" dirty="0"/>
              <a:t>Day 7 : File Handling</a:t>
            </a:r>
          </a:p>
          <a:p>
            <a:r>
              <a:rPr lang="en-US" dirty="0"/>
              <a:t>Day 8 : Algorithm and Flowchart </a:t>
            </a:r>
          </a:p>
          <a:p>
            <a:r>
              <a:rPr lang="en-US" dirty="0"/>
              <a:t>Day 9 : Introduction to graphics and a real life project</a:t>
            </a:r>
          </a:p>
          <a:p>
            <a:r>
              <a:rPr lang="en-US" dirty="0"/>
              <a:t>Day 10 : Past Questions Solving</a:t>
            </a:r>
          </a:p>
        </p:txBody>
      </p:sp>
    </p:spTree>
    <p:extLst>
      <p:ext uri="{BB962C8B-B14F-4D97-AF65-F5344CB8AC3E}">
        <p14:creationId xmlns:p14="http://schemas.microsoft.com/office/powerpoint/2010/main" val="103468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C65B-47E9-4014-913E-8AA33CAC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E30B-B93B-49D3-B9CA-6CD9A2A3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Variable is a container that stores particular type of data in C.</a:t>
            </a:r>
            <a:br>
              <a:rPr lang="en-US" dirty="0"/>
            </a:br>
            <a:r>
              <a:rPr lang="en-US" dirty="0"/>
              <a:t>A variable may contain integer , floating number or character.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Rules for declaring variables in 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Variable name can only contain alphabets or numbers or     			   underscore.</a:t>
            </a:r>
            <a:br>
              <a:rPr lang="en-US" dirty="0"/>
            </a:br>
            <a:r>
              <a:rPr lang="en-US" dirty="0"/>
              <a:t>2. Variable name can’t start with numbers.</a:t>
            </a:r>
            <a:br>
              <a:rPr lang="en-US" dirty="0"/>
            </a:br>
            <a:r>
              <a:rPr lang="en-US" dirty="0"/>
              <a:t>3. Variable names in C are case sensitive.</a:t>
            </a:r>
            <a:br>
              <a:rPr lang="en-US" dirty="0"/>
            </a:br>
            <a:r>
              <a:rPr lang="en-US" dirty="0"/>
              <a:t>4. Variable name can’t be keywords that are pre-defined in C     		   language.</a:t>
            </a:r>
          </a:p>
        </p:txBody>
      </p:sp>
    </p:spTree>
    <p:extLst>
      <p:ext uri="{BB962C8B-B14F-4D97-AF65-F5344CB8AC3E}">
        <p14:creationId xmlns:p14="http://schemas.microsoft.com/office/powerpoint/2010/main" val="395383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463B-2280-4921-9907-3BC1309E0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8C6C-1A3A-4D5B-B96D-DAC7048B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In C programming, data types are declarations for variables. This determines the type and size of data associated with variables. For example,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myAge;</a:t>
            </a:r>
            <a:br>
              <a:rPr lang="en-US" dirty="0"/>
            </a:br>
            <a:r>
              <a:rPr lang="en-US" dirty="0"/>
              <a:t>char firstLetter;</a:t>
            </a:r>
            <a:br>
              <a:rPr lang="en-US" dirty="0"/>
            </a:br>
            <a:r>
              <a:rPr lang="en-US" dirty="0"/>
              <a:t>float salary;</a:t>
            </a:r>
          </a:p>
        </p:txBody>
      </p:sp>
    </p:spTree>
    <p:extLst>
      <p:ext uri="{BB962C8B-B14F-4D97-AF65-F5344CB8AC3E}">
        <p14:creationId xmlns:p14="http://schemas.microsoft.com/office/powerpoint/2010/main" val="29330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598A-E984-4A24-9C84-8D2B3809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10A64-1D9F-4848-B1B0-9D13199A2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082" y="452718"/>
            <a:ext cx="8202705" cy="6190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4189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A2BA-602F-433E-930E-31F2A208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817A-244D-4247-84BF-3548251F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constant is basically a named memory location in a program that holds a single value throughout the execution of that program. Character constants, real constants and integer constants , etc. are the types of constants.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We can create constants in the C programming language by using two of the concepts mentioned below:</a:t>
            </a:r>
          </a:p>
          <a:p>
            <a:pPr marL="0" indent="0">
              <a:buNone/>
            </a:pPr>
            <a:r>
              <a:rPr lang="en-US" dirty="0"/>
              <a:t>    1. By using the ‘#define’ preprocessor</a:t>
            </a:r>
          </a:p>
          <a:p>
            <a:pPr marL="0" indent="0">
              <a:buNone/>
            </a:pPr>
            <a:r>
              <a:rPr lang="en-US" dirty="0"/>
              <a:t>    2. By using the ‘const’ keyword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5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86E0-2C7B-49F7-ACC0-3B569C26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2B52-F624-4596-9629-83A0181B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constants using const keyword: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Syntax: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const datatype constantName = value ;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Declaring constants using #define processor: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Syntax: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#define CONSTANTNAME value</a:t>
            </a:r>
          </a:p>
        </p:txBody>
      </p:sp>
    </p:spTree>
    <p:extLst>
      <p:ext uri="{BB962C8B-B14F-4D97-AF65-F5344CB8AC3E}">
        <p14:creationId xmlns:p14="http://schemas.microsoft.com/office/powerpoint/2010/main" val="221055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7E82-5D30-44B5-A8E0-9D62D60C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Comments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F82A-7C67-4B34-B5CE-F750D161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in C are the statements that is not executed by C compiler.</a:t>
            </a:r>
          </a:p>
          <a:p>
            <a:r>
              <a:rPr lang="en-US" dirty="0"/>
              <a:t>Comments are hints that a programmer can add to make their code easier to read and understand.</a:t>
            </a:r>
          </a:p>
          <a:p>
            <a:r>
              <a:rPr lang="en-US" dirty="0"/>
              <a:t>There are two types of comments in 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Single line comment ( //…….. )</a:t>
            </a:r>
            <a:br>
              <a:rPr lang="en-US" dirty="0"/>
            </a:br>
            <a:r>
              <a:rPr lang="en-US" dirty="0"/>
              <a:t>	 </a:t>
            </a:r>
            <a:br>
              <a:rPr lang="en-US" dirty="0"/>
            </a:br>
            <a:r>
              <a:rPr lang="en-US" dirty="0"/>
              <a:t>2. Multi line comment ( /*……*/ )</a:t>
            </a:r>
          </a:p>
        </p:txBody>
      </p:sp>
    </p:spTree>
    <p:extLst>
      <p:ext uri="{BB962C8B-B14F-4D97-AF65-F5344CB8AC3E}">
        <p14:creationId xmlns:p14="http://schemas.microsoft.com/office/powerpoint/2010/main" val="3532107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1442</TotalTime>
  <Words>762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10 Days C Programming Workshop</vt:lpstr>
      <vt:lpstr>Course content</vt:lpstr>
      <vt:lpstr>Variables</vt:lpstr>
      <vt:lpstr>Data Types</vt:lpstr>
      <vt:lpstr>Data Types</vt:lpstr>
      <vt:lpstr>Constants</vt:lpstr>
      <vt:lpstr>Constants</vt:lpstr>
      <vt:lpstr>Comments in C</vt:lpstr>
      <vt:lpstr>Operators</vt:lpstr>
      <vt:lpstr>Arithmetic Operators</vt:lpstr>
      <vt:lpstr>Increment and Decrement Operators</vt:lpstr>
      <vt:lpstr>Assignment Operators</vt:lpstr>
      <vt:lpstr>Relational operators</vt:lpstr>
      <vt:lpstr>Logical Operators</vt:lpstr>
      <vt:lpstr>Bitwise operators</vt:lpstr>
      <vt:lpstr>Bitwise operators</vt:lpstr>
      <vt:lpstr>Ternary Operators</vt:lpstr>
      <vt:lpstr>Operator Precedence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Days C Programming Workshop</dc:title>
  <dc:creator>Pawan</dc:creator>
  <cp:lastModifiedBy>Pawan</cp:lastModifiedBy>
  <cp:revision>46</cp:revision>
  <dcterms:created xsi:type="dcterms:W3CDTF">2022-08-03T02:22:11Z</dcterms:created>
  <dcterms:modified xsi:type="dcterms:W3CDTF">2022-08-07T13:40:57Z</dcterms:modified>
</cp:coreProperties>
</file>