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0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7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0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2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5A48C4-C224-4BE2-AA78-52C45043672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BEE209-2DE6-49FD-9DC1-8A984E64FF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D57-E987-6200-E080-A2474E48A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EFAEE-8F0C-0065-E8BB-878ED2C49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string is a sequence of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8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EA43-3581-9738-0ADB-66A29C0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7C1A-8B58-A942-39E3-EB728802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 stringName[stringSize];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char a[10];</a:t>
            </a:r>
          </a:p>
        </p:txBody>
      </p:sp>
    </p:spTree>
    <p:extLst>
      <p:ext uri="{BB962C8B-B14F-4D97-AF65-F5344CB8AC3E}">
        <p14:creationId xmlns:p14="http://schemas.microsoft.com/office/powerpoint/2010/main" val="10552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936-8468-F6A6-9C1E-BCB82829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4D59-31A4-BFFE-0E7F-5506B62B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We</a:t>
            </a:r>
            <a:r>
              <a:rPr lang="en-US" b="0" i="0" dirty="0">
                <a:effectLst/>
                <a:latin typeface="euclid_circular_a"/>
              </a:rPr>
              <a:t> can initialize strings in a number of ways.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euclid_circular_a"/>
              </a:rPr>
              <a:t>String do not support the assignment operator once it is declared. For example,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5EB8B-A5C2-A734-D7E1-7812D952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0" y="3117281"/>
            <a:ext cx="4039340" cy="1107996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c[]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"abcd"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"abcd"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c[]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'\0’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'\0'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D02509-70FE-9472-001B-0A99549F9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0" y="5130524"/>
            <a:ext cx="5401543" cy="49244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"C programming"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Error! array type is not assignable.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E84-2399-9C43-6FD5-5A33FE24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659B-3505-27CD-2F1F-397CFD09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following methods of reading strings from users: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scanf() to read a string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		</a:t>
            </a:r>
            <a:r>
              <a:rPr lang="en-US" i="0" dirty="0">
                <a:solidFill>
                  <a:srgbClr val="FF0000"/>
                </a:solidFill>
                <a:effectLst/>
                <a:latin typeface="euclid_circular_a"/>
              </a:rPr>
              <a:t>char name[20];</a:t>
            </a:r>
            <a:br>
              <a:rPr lang="en-US" i="0" dirty="0">
                <a:solidFill>
                  <a:srgbClr val="FF0000"/>
                </a:solidFill>
                <a:effectLst/>
                <a:latin typeface="euclid_circular_a"/>
              </a:rPr>
            </a:br>
            <a:r>
              <a:rPr lang="en-US" i="0" dirty="0">
                <a:solidFill>
                  <a:srgbClr val="FF0000"/>
                </a:solidFill>
                <a:effectLst/>
                <a:latin typeface="euclid_circular_a"/>
              </a:rPr>
              <a:t>		scanf(“%s”, name);</a:t>
            </a:r>
            <a:br>
              <a:rPr lang="en-US" i="0" dirty="0">
                <a:solidFill>
                  <a:srgbClr val="FF0000"/>
                </a:solidFill>
                <a:effectLst/>
                <a:latin typeface="euclid_circular_a"/>
              </a:rPr>
            </a:br>
            <a:br>
              <a:rPr lang="en-US" i="0" dirty="0">
                <a:solidFill>
                  <a:srgbClr val="FF0000"/>
                </a:solidFill>
                <a:effectLst/>
                <a:latin typeface="euclid_circular_a"/>
              </a:rPr>
            </a:br>
            <a:r>
              <a:rPr lang="en-US" i="0" dirty="0">
                <a:solidFill>
                  <a:schemeClr val="tx1"/>
                </a:solidFill>
                <a:effectLst/>
                <a:latin typeface="euclid_circular_a"/>
              </a:rPr>
              <a:t>2. 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fgets() to read a sentence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		</a:t>
            </a:r>
            <a:r>
              <a:rPr lang="en-US" i="0" dirty="0">
                <a:solidFill>
                  <a:srgbClr val="C00000"/>
                </a:solidFill>
                <a:effectLst/>
                <a:latin typeface="euclid_circular_a"/>
              </a:rPr>
              <a:t>char name[20];</a:t>
            </a:r>
            <a:br>
              <a:rPr lang="en-US" i="0" dirty="0">
                <a:solidFill>
                  <a:srgbClr val="C00000"/>
                </a:solidFill>
                <a:effectLst/>
                <a:latin typeface="euclid_circular_a"/>
              </a:rPr>
            </a:br>
            <a:r>
              <a:rPr lang="en-US" i="0" dirty="0">
                <a:solidFill>
                  <a:srgbClr val="C00000"/>
                </a:solidFill>
                <a:effectLst/>
                <a:latin typeface="euclid_circular_a"/>
              </a:rPr>
              <a:t>		fgets(name, sizeof(name), stdin);</a:t>
            </a:r>
            <a:br>
              <a:rPr lang="en-US" i="0" dirty="0">
                <a:solidFill>
                  <a:srgbClr val="C00000"/>
                </a:solidFill>
                <a:effectLst/>
                <a:latin typeface="euclid_circular_a"/>
              </a:rPr>
            </a:br>
            <a:br>
              <a:rPr lang="en-US" i="0" dirty="0">
                <a:solidFill>
                  <a:srgbClr val="C00000"/>
                </a:solidFill>
                <a:effectLst/>
                <a:latin typeface="euclid_circular_a"/>
              </a:rPr>
            </a:br>
            <a:r>
              <a:rPr lang="en-US" i="0" dirty="0">
                <a:solidFill>
                  <a:schemeClr val="tx1"/>
                </a:solidFill>
                <a:effectLst/>
                <a:latin typeface="euclid_circular_a"/>
              </a:rPr>
              <a:t>3. 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gets() to read a sentence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		</a:t>
            </a:r>
            <a:r>
              <a:rPr lang="en-US" dirty="0">
                <a:solidFill>
                  <a:srgbClr val="FF0000"/>
                </a:solidFill>
                <a:latin typeface="euclid_circular_a"/>
              </a:rPr>
              <a:t>char name[20];</a:t>
            </a:r>
            <a:br>
              <a:rPr lang="en-US" dirty="0">
                <a:solidFill>
                  <a:srgbClr val="FF0000"/>
                </a:solidFill>
                <a:latin typeface="euclid_circular_a"/>
              </a:rPr>
            </a:br>
            <a:r>
              <a:rPr lang="en-US" dirty="0">
                <a:solidFill>
                  <a:srgbClr val="FF0000"/>
                </a:solidFill>
                <a:latin typeface="euclid_circular_a"/>
              </a:rPr>
              <a:t>		gets(name);</a:t>
            </a:r>
            <a:endParaRPr lang="en-US" i="0" dirty="0">
              <a:solidFill>
                <a:srgbClr val="FF0000"/>
              </a:solidFill>
              <a:effectLst/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015-B51B-C300-E503-95B32BA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Strings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F5E2-A97D-CB93-B3CD-62148B45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ways of displaying strings to users are: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printf() to display strings</a:t>
            </a:r>
            <a:br>
              <a:rPr lang="en-US" dirty="0"/>
            </a:br>
            <a:r>
              <a:rPr lang="en-US" dirty="0"/>
              <a:t>		printf(“%s”, stringName);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</a:t>
            </a:r>
            <a:r>
              <a:rPr lang="en-US" b="1" dirty="0"/>
              <a:t>puts() to display strings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puts(stringName);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53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43BF-BD4A-1BA6-E1F9-0F1D095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D5B2-5864-0F0C-7AE0-139600AA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strlen(stringName); </a:t>
            </a:r>
            <a:r>
              <a:rPr lang="en-US" dirty="0">
                <a:sym typeface="Wingdings" panose="05000000000000000000" pitchFamily="2" charset="2"/>
              </a:rPr>
              <a:t>Calculates the length of the string</a:t>
            </a:r>
            <a:endParaRPr lang="en-US" dirty="0"/>
          </a:p>
          <a:p>
            <a:r>
              <a:rPr lang="en-US" dirty="0"/>
              <a:t>strcpy(string2,string1); </a:t>
            </a:r>
            <a:r>
              <a:rPr lang="en-US" dirty="0">
                <a:sym typeface="Wingdings" panose="05000000000000000000" pitchFamily="2" charset="2"/>
              </a:rPr>
              <a:t> Copy one string into another</a:t>
            </a:r>
          </a:p>
          <a:p>
            <a:r>
              <a:rPr lang="en-US" dirty="0">
                <a:sym typeface="Wingdings" panose="05000000000000000000" pitchFamily="2" charset="2"/>
              </a:rPr>
              <a:t>strcmp(string1,string2);  Compares two strings</a:t>
            </a:r>
          </a:p>
          <a:p>
            <a:r>
              <a:rPr lang="en-US" dirty="0">
                <a:sym typeface="Wingdings" panose="05000000000000000000" pitchFamily="2" charset="2"/>
              </a:rPr>
              <a:t>strcat(string1, string2);  Concatenate two strings</a:t>
            </a:r>
          </a:p>
          <a:p>
            <a:r>
              <a:rPr lang="en-US" dirty="0">
                <a:sym typeface="Wingdings" panose="05000000000000000000" pitchFamily="2" charset="2"/>
              </a:rPr>
              <a:t>strlwr(stringName);  Converts string to lowercase</a:t>
            </a:r>
          </a:p>
          <a:p>
            <a:r>
              <a:rPr lang="en-US" dirty="0">
                <a:sym typeface="Wingdings" panose="05000000000000000000" pitchFamily="2" charset="2"/>
              </a:rPr>
              <a:t>strupr(stringName);  Converts string to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6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154</TotalTime>
  <Words>336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droid sans mono</vt:lpstr>
      <vt:lpstr>euclid_circular_a</vt:lpstr>
      <vt:lpstr>Wingdings 3</vt:lpstr>
      <vt:lpstr>Ion Boardroom</vt:lpstr>
      <vt:lpstr>Strings</vt:lpstr>
      <vt:lpstr>Declaration of Strings</vt:lpstr>
      <vt:lpstr>Initialization of string</vt:lpstr>
      <vt:lpstr>Read Strings from the User</vt:lpstr>
      <vt:lpstr>Display Strings to Users</vt:lpstr>
      <vt:lpstr>Commonly used string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Pawan Bhatta</dc:creator>
  <cp:lastModifiedBy>Pawan Bhatta</cp:lastModifiedBy>
  <cp:revision>2</cp:revision>
  <dcterms:created xsi:type="dcterms:W3CDTF">2022-08-12T14:09:05Z</dcterms:created>
  <dcterms:modified xsi:type="dcterms:W3CDTF">2022-08-14T15:32:55Z</dcterms:modified>
</cp:coreProperties>
</file>