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6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6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74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0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26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7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0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2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3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4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4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7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5B0621-E454-45B9-A40E-5F1BAC222FB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070CA4-37A8-4BD5-AC72-79633122FF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00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CDB0-AEAE-E375-62F4-057104FAA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719EF-287E-C9E6-10D1-2DC3E4E27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euclid_circular_a"/>
              </a:rPr>
              <a:t>An array is a variable that can store multiple values. For example, if you want to store 100 integers, you can create an array for it.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3255-E4B3-4A71-953E-4A522826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66B5-311B-7788-7659-2456BF930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 arrayName[arraySize];</a:t>
            </a:r>
          </a:p>
          <a:p>
            <a:r>
              <a:rPr lang="en-US" dirty="0">
                <a:solidFill>
                  <a:srgbClr val="FFFF00"/>
                </a:solidFill>
              </a:rPr>
              <a:t>Example :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int a[10];</a:t>
            </a:r>
          </a:p>
        </p:txBody>
      </p:sp>
    </p:spTree>
    <p:extLst>
      <p:ext uri="{BB962C8B-B14F-4D97-AF65-F5344CB8AC3E}">
        <p14:creationId xmlns:p14="http://schemas.microsoft.com/office/powerpoint/2010/main" val="136590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5625-6464-F374-D2A9-B7AA03CD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2CFE-BB5C-F7EC-5639-7DEF283B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You can access elements of an array by indices.</a:t>
            </a:r>
          </a:p>
          <a:p>
            <a:r>
              <a:rPr lang="en-US" dirty="0">
                <a:latin typeface="euclid_circular_a"/>
              </a:rPr>
              <a:t>The index of first element of array is 0 and other members are in the consecutive sequence.</a:t>
            </a:r>
          </a:p>
          <a:p>
            <a:r>
              <a:rPr lang="en-US" dirty="0">
                <a:latin typeface="euclid_circular_a"/>
              </a:rPr>
              <a:t>To access the first element we write:</a:t>
            </a:r>
            <a:br>
              <a:rPr lang="en-US" dirty="0">
                <a:latin typeface="euclid_circular_a"/>
              </a:rPr>
            </a:br>
            <a:r>
              <a:rPr lang="en-US" dirty="0">
                <a:solidFill>
                  <a:srgbClr val="FFFF00"/>
                </a:solidFill>
                <a:latin typeface="euclid_circular_a"/>
              </a:rPr>
              <a:t>arrayName[0];</a:t>
            </a:r>
          </a:p>
          <a:p>
            <a:r>
              <a:rPr lang="en-US" dirty="0">
                <a:latin typeface="euclid_circular_a"/>
              </a:rPr>
              <a:t>Similarly, to access a particular element of array we use :</a:t>
            </a:r>
            <a:br>
              <a:rPr lang="en-US" dirty="0">
                <a:latin typeface="euclid_circular_a"/>
              </a:rPr>
            </a:br>
            <a:r>
              <a:rPr lang="en-US" dirty="0">
                <a:solidFill>
                  <a:srgbClr val="FFFF00"/>
                </a:solidFill>
                <a:latin typeface="euclid_circular_a"/>
              </a:rPr>
              <a:t>arrayName[index];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8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61D4-79D8-7CA9-BD9A-5B8C6AA1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2BB9-5108-DD81-4F96-DE90E21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It is possible to initialize an array during declaration. For example:</a:t>
            </a:r>
            <a:br>
              <a:rPr lang="en-US" b="0" i="0" dirty="0">
                <a:effectLst/>
                <a:latin typeface="euclid_circular_a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euclid_circular_a"/>
              </a:rPr>
              <a:t>int a[5]={1,2,3,4,5};</a:t>
            </a:r>
          </a:p>
          <a:p>
            <a:r>
              <a:rPr lang="en-US" dirty="0">
                <a:latin typeface="euclid_circular_a"/>
              </a:rPr>
              <a:t>One can also initialize array like this:</a:t>
            </a:r>
            <a:br>
              <a:rPr lang="en-US" dirty="0">
                <a:latin typeface="euclid_circular_a"/>
              </a:rPr>
            </a:br>
            <a:r>
              <a:rPr lang="en-US" dirty="0">
                <a:solidFill>
                  <a:srgbClr val="FFFF00"/>
                </a:solidFill>
                <a:latin typeface="euclid_circular_a"/>
              </a:rPr>
              <a:t>int a[] = {1,2,3,4,5};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2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A500-86E2-4A4A-2812-9FE70221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 of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CC82-2565-3044-B71F-F9AD6846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value of array elements by their index.</a:t>
            </a:r>
          </a:p>
          <a:p>
            <a:endParaRPr lang="en-US" dirty="0"/>
          </a:p>
          <a:p>
            <a:r>
              <a:rPr lang="en-US" dirty="0"/>
              <a:t>For example:</a:t>
            </a:r>
            <a:br>
              <a:rPr lang="en-US" dirty="0"/>
            </a:br>
            <a:r>
              <a:rPr lang="en-US" dirty="0"/>
              <a:t>int a[2] = { 2 , 4 };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a[ 0 ] = 3;</a:t>
            </a:r>
          </a:p>
        </p:txBody>
      </p:sp>
    </p:spTree>
    <p:extLst>
      <p:ext uri="{BB962C8B-B14F-4D97-AF65-F5344CB8AC3E}">
        <p14:creationId xmlns:p14="http://schemas.microsoft.com/office/powerpoint/2010/main" val="427539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D927-084E-43F7-A37E-D086BF7F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3BA2-D085-5BA3-C9CC-7373409B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Input array elements one by one:</a:t>
            </a:r>
            <a:br>
              <a:rPr lang="en-US" dirty="0"/>
            </a:br>
            <a:r>
              <a:rPr lang="en-US" dirty="0"/>
              <a:t>int a[2] ;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scanf(“%d”, &amp;a[0]);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scanf(“%d”, &amp;a[1]);</a:t>
            </a:r>
          </a:p>
          <a:p>
            <a:r>
              <a:rPr lang="en-US" dirty="0">
                <a:solidFill>
                  <a:srgbClr val="FF0000"/>
                </a:solidFill>
              </a:rPr>
              <a:t>Input array elements using loop: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int a[5],i;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for(i = 0; i&lt;5 ; i++)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{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scanf(“%d”,&amp;a[i]);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580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F839-19BE-1DFC-6BA5-ABA42D0C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ADD4-675C-923C-450A-3C1DFBE3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Print array elements one by one: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printf(“%d”, &amp;a[0]);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printf(“%d”, &amp;a[1]);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Print </a:t>
            </a:r>
            <a:r>
              <a:rPr lang="en-US" dirty="0">
                <a:solidFill>
                  <a:srgbClr val="FF0000"/>
                </a:solidFill>
              </a:rPr>
              <a:t>array elements using loop: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for(i = 0; i&lt;5 ; i++)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{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printf(“%d”,&amp;a[i]);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017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</TotalTime>
  <Words>335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euclid_circular_a</vt:lpstr>
      <vt:lpstr>Celestial</vt:lpstr>
      <vt:lpstr>Arrays in c</vt:lpstr>
      <vt:lpstr>Declaration of Array</vt:lpstr>
      <vt:lpstr>Accessing Array Elements</vt:lpstr>
      <vt:lpstr>Initializing a array</vt:lpstr>
      <vt:lpstr>Change values of array ELEMENTS</vt:lpstr>
      <vt:lpstr>Input and output array elements</vt:lpstr>
      <vt:lpstr>Input and output array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c</dc:title>
  <dc:creator>Pawan Bhatta</dc:creator>
  <cp:lastModifiedBy>Pawan Bhatta</cp:lastModifiedBy>
  <cp:revision>2</cp:revision>
  <dcterms:created xsi:type="dcterms:W3CDTF">2022-08-10T12:42:11Z</dcterms:created>
  <dcterms:modified xsi:type="dcterms:W3CDTF">2022-08-12T15:18:56Z</dcterms:modified>
</cp:coreProperties>
</file>