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91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07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C0D3-3AF3-4940-895A-40BD3C1BED1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D7624E-A39B-4657-BFA6-4556D3A4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4D67-CA99-65DF-AFC8-3C3529F4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 Dimensional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40DC-4375-B889-CE1E-A99FFC2C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In C programming, we can create an array of arrays. These arrays are called as multidimensional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09B-4D49-EDC8-15AA-D5DF724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3FB1F-DDE2-C029-8C26-DB6CE2B6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above example, the array can hold 9 elements. In other others, it can be considered as a table of 3 rows and 3 columns.</a:t>
            </a:r>
          </a:p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C8FB424-57E5-B06A-BDFF-684381DAD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31814"/>
              </p:ext>
            </p:extLst>
          </p:nvPr>
        </p:nvGraphicFramePr>
        <p:xfrm>
          <a:off x="2905125" y="2590800"/>
          <a:ext cx="9020175" cy="105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4880" imgH="826560" progId="Word.OpenDocumentText.12">
                  <p:embed/>
                </p:oleObj>
              </mc:Choice>
              <mc:Fallback>
                <p:oleObj name="Document" r:id="rId2" imgW="8174880" imgH="82656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C897B429-C741-AC16-26C4-2A1F58DB43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5125" y="2590800"/>
                        <a:ext cx="9020175" cy="105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75283D9-1C5B-B2CA-9E8B-99B7A7266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00251"/>
              </p:ext>
            </p:extLst>
          </p:nvPr>
        </p:nvGraphicFramePr>
        <p:xfrm>
          <a:off x="2905125" y="45104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30857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4597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920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412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0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7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1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3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14CD-566C-47A9-F0D3-7373C536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E322-42D0-1828-C8A7-743932DB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we can declare a 3d 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array a can hold 27 elements.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2F343-5666-3CC7-29A4-431C2AC9F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10155"/>
              </p:ext>
            </p:extLst>
          </p:nvPr>
        </p:nvGraphicFramePr>
        <p:xfrm>
          <a:off x="2905125" y="2590800"/>
          <a:ext cx="907972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7320" imgH="825480" progId="Word.OpenDocumentText.12">
                  <p:embed/>
                </p:oleObj>
              </mc:Choice>
              <mc:Fallback>
                <p:oleObj name="Document" r:id="rId2" imgW="6547320" imgH="825480" progId="Word.OpenDocumentText.12">
                  <p:embed/>
                  <p:pic>
                    <p:nvPicPr>
                      <p:cNvPr id="10" name="Content Placeholder 3">
                        <a:extLst>
                          <a:ext uri="{FF2B5EF4-FFF2-40B4-BE49-F238E27FC236}">
                            <a16:creationId xmlns:a16="http://schemas.microsoft.com/office/drawing/2014/main" id="{9C8FB424-57E5-B06A-BDFF-684381DAD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5125" y="2590800"/>
                        <a:ext cx="907972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4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070E-EF96-3A6B-10D0-53C719E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multi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DC8-8583-770D-5864-FA0E0B31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of initializing 2d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3d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CF218E-4B6A-A95B-269B-BB1141593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27105"/>
              </p:ext>
            </p:extLst>
          </p:nvPr>
        </p:nvGraphicFramePr>
        <p:xfrm>
          <a:off x="3038291" y="2584881"/>
          <a:ext cx="8289617" cy="168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09480" imgH="1556280" progId="Word.OpenDocumentText.12">
                  <p:embed/>
                </p:oleObj>
              </mc:Choice>
              <mc:Fallback>
                <p:oleObj name="Document" r:id="rId2" imgW="6909480" imgH="155628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E472F343-5666-3CC7-29A4-431C2AC9F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8291" y="2584881"/>
                        <a:ext cx="8289617" cy="168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EFB88AF-06C7-A5C8-7F7C-3C8F0F4B3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89816"/>
              </p:ext>
            </p:extLst>
          </p:nvPr>
        </p:nvGraphicFramePr>
        <p:xfrm>
          <a:off x="3038475" y="4543424"/>
          <a:ext cx="8289433" cy="1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909480" imgH="1173960" progId="Word.OpenDocumentText.12">
                  <p:embed/>
                </p:oleObj>
              </mc:Choice>
              <mc:Fallback>
                <p:oleObj name="Document" r:id="rId4" imgW="6909480" imgH="117396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D1CF218E-4B6A-A95B-269B-BB1141593E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75" y="4543424"/>
                        <a:ext cx="8289433" cy="1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9530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336</TotalTime>
  <Words>153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euclid_circular_a</vt:lpstr>
      <vt:lpstr>Wingdings 3</vt:lpstr>
      <vt:lpstr>Wisp</vt:lpstr>
      <vt:lpstr>OpenDocument Text</vt:lpstr>
      <vt:lpstr>Multi Dimensional array</vt:lpstr>
      <vt:lpstr>Contd.</vt:lpstr>
      <vt:lpstr>Contd.</vt:lpstr>
      <vt:lpstr>Initialization of multi dimensional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Dimensional array</dc:title>
  <dc:creator>Pawan Bhatta</dc:creator>
  <cp:lastModifiedBy>Pawan Bhatta</cp:lastModifiedBy>
  <cp:revision>2</cp:revision>
  <dcterms:created xsi:type="dcterms:W3CDTF">2022-08-12T09:42:45Z</dcterms:created>
  <dcterms:modified xsi:type="dcterms:W3CDTF">2022-08-12T15:19:13Z</dcterms:modified>
</cp:coreProperties>
</file>