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9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7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1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30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26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2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51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4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0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5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6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0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88768B6-6A1C-4B44-9B3D-042765CBF38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B985E3B-2AA0-447F-9AE0-06B25290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5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78CD-2FA3-EC23-4B3C-74196AD05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A0860-C2B2-8949-76CA-06D4AB999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Pointers are powerful features of C programming. Before we learn pointers, let's learn about addresses in C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9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B177-1066-2452-617A-268E3E45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30B2-7795-4E07-3131-63EDA7101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Pointer </a:t>
            </a:r>
          </a:p>
          <a:p>
            <a:r>
              <a:rPr lang="en-US" dirty="0"/>
              <a:t>Wild Pointer</a:t>
            </a:r>
          </a:p>
          <a:p>
            <a:r>
              <a:rPr lang="en-US" dirty="0"/>
              <a:t>Dangling pointer</a:t>
            </a:r>
          </a:p>
          <a:p>
            <a:r>
              <a:rPr lang="en-US" dirty="0"/>
              <a:t>Void pointer [void *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*(int *)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ptr</a:t>
            </a:r>
            <a:r>
              <a:rPr lang="en-US" dirty="0">
                <a:solidFill>
                  <a:srgbClr val="51565E"/>
                </a:solidFill>
                <a:latin typeface="Roboto" panose="02000000000000000000" pitchFamily="2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D153-BA4A-92C9-0253-61E409FD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2A47-23D1-9D13-CC11-AD2182A9C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Pointers (pointer variables) are special variables that are used to store addresses rather than values.</a:t>
            </a:r>
          </a:p>
          <a:p>
            <a:r>
              <a:rPr lang="en-US" b="1" dirty="0">
                <a:latin typeface="euclid_circular_a"/>
              </a:rPr>
              <a:t>Declaration of variables:</a:t>
            </a:r>
            <a:br>
              <a:rPr lang="en-US" b="1" dirty="0">
                <a:latin typeface="euclid_circular_a"/>
              </a:rPr>
            </a:br>
            <a:r>
              <a:rPr lang="en-US" dirty="0">
                <a:latin typeface="euclid_circular_a"/>
              </a:rPr>
              <a:t> int *p;</a:t>
            </a:r>
          </a:p>
          <a:p>
            <a:r>
              <a:rPr lang="en-US" b="1" dirty="0">
                <a:latin typeface="euclid_circular_a"/>
              </a:rPr>
              <a:t>Assigning address to pointers:</a:t>
            </a:r>
            <a:br>
              <a:rPr lang="en-US" b="1" dirty="0">
                <a:latin typeface="euclid_circular_a"/>
              </a:rPr>
            </a:br>
            <a:r>
              <a:rPr lang="en-US" dirty="0">
                <a:latin typeface="euclid_circular_a"/>
              </a:rPr>
              <a:t>int *p, a =5;</a:t>
            </a:r>
            <a:br>
              <a:rPr lang="en-US" dirty="0">
                <a:latin typeface="euclid_circular_a"/>
              </a:rPr>
            </a:br>
            <a:r>
              <a:rPr lang="en-US" dirty="0">
                <a:latin typeface="euclid_circular_a"/>
              </a:rPr>
              <a:t>p = &amp;a;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698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6D05-3C19-CDE4-31A2-D248D577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Value of thing pointed by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BB83-DED1-9942-0530-3918A7F6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euclid_circular_a"/>
              </a:rPr>
              <a:t>To get the value of the thing pointed by the pointers, we use the * operator.</a:t>
            </a:r>
          </a:p>
          <a:p>
            <a:r>
              <a:rPr lang="en-US" dirty="0">
                <a:latin typeface="euclid_circular_a"/>
              </a:rPr>
              <a:t>For example:</a:t>
            </a:r>
          </a:p>
          <a:p>
            <a:endParaRPr lang="en-US" dirty="0"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r>
              <a:rPr lang="en-US" b="0" i="0" dirty="0">
                <a:effectLst/>
                <a:latin typeface="euclid_circular_a"/>
              </a:rPr>
              <a:t>In the above example, pc is the pointer, not *pc. You cannot and should not do something like *pc = &amp;c;</a:t>
            </a:r>
          </a:p>
          <a:p>
            <a:r>
              <a:rPr lang="en-US" dirty="0">
                <a:latin typeface="euclid_circular_a"/>
              </a:rPr>
              <a:t>* </a:t>
            </a:r>
            <a:r>
              <a:rPr lang="en-US" b="0" i="0" dirty="0">
                <a:effectLst/>
                <a:latin typeface="euclid_circular_a"/>
              </a:rPr>
              <a:t>is called the dereference operator (when working with pointers). It operates on a pointer and gives the value stored in that pointer.</a:t>
            </a:r>
            <a:br>
              <a:rPr lang="en-US" dirty="0">
                <a:latin typeface="euclid_circular_a"/>
              </a:rPr>
            </a:b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8E03C55-10F4-8CA2-99F0-CA5CAB216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387746"/>
              </p:ext>
            </p:extLst>
          </p:nvPr>
        </p:nvGraphicFramePr>
        <p:xfrm>
          <a:off x="1499814" y="3416968"/>
          <a:ext cx="81359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35640" imgH="1371600" progId="Word.OpenDocumentText.12">
                  <p:embed/>
                </p:oleObj>
              </mc:Choice>
              <mc:Fallback>
                <p:oleObj name="Document" r:id="rId2" imgW="8135640" imgH="1371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9814" y="3416968"/>
                        <a:ext cx="8135938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06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F4CF-D3AB-21CD-F85A-5D9103A9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value pointed by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1E50-3EF6-DCC0-981D-F3BC71D4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571F245-72E1-318C-3C32-4795A0993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433761"/>
              </p:ext>
            </p:extLst>
          </p:nvPr>
        </p:nvGraphicFramePr>
        <p:xfrm>
          <a:off x="1475874" y="3044156"/>
          <a:ext cx="10106526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22600" imgH="1750320" progId="Word.OpenDocumentText.12">
                  <p:embed/>
                </p:oleObj>
              </mc:Choice>
              <mc:Fallback>
                <p:oleObj name="Document" r:id="rId2" imgW="8022600" imgH="1750320" progId="Word.OpenDocumentTex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8E03C55-10F4-8CA2-99F0-CA5CAB2166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874" y="3044156"/>
                        <a:ext cx="10106526" cy="176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3EC8CEB-6B0A-DEE5-FF17-BF423F3E2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664053"/>
              </p:ext>
            </p:extLst>
          </p:nvPr>
        </p:nvGraphicFramePr>
        <p:xfrm>
          <a:off x="1475873" y="4622548"/>
          <a:ext cx="101065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695000" imgH="1748880" progId="Word.OpenDocumentText.12">
                  <p:embed/>
                </p:oleObj>
              </mc:Choice>
              <mc:Fallback>
                <p:oleObj name="Document" r:id="rId4" imgW="7695000" imgH="1748880" progId="Word.OpenDocumentTex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571F245-72E1-318C-3C32-4795A09931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5873" y="4622548"/>
                        <a:ext cx="10106525" cy="169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09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DD4F-EB55-14E5-0C7E-BC950F1E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euclid_circular_a"/>
              </a:rPr>
              <a:t>Relationship Between Arrays and Pointers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8B42-1F5A-90D9-135C-D6979F34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3E1EA0F-C3BA-504F-8D16-2EB96B96F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859678"/>
              </p:ext>
            </p:extLst>
          </p:nvPr>
        </p:nvGraphicFramePr>
        <p:xfrm>
          <a:off x="1486067" y="3052931"/>
          <a:ext cx="10139363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22600" imgH="3082320" progId="Word.OpenDocumentText.12">
                  <p:embed/>
                </p:oleObj>
              </mc:Choice>
              <mc:Fallback>
                <p:oleObj name="Document" r:id="rId2" imgW="8022600" imgH="3082320" progId="Word.OpenDocumentTex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571F245-72E1-318C-3C32-4795A09931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6067" y="3052931"/>
                        <a:ext cx="10139363" cy="328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85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B77E-0377-A98C-9205-5AA5F10A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03EC27-C55A-58C7-073C-2342D3CA5D9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859376"/>
              </p:ext>
            </p:extLst>
          </p:nvPr>
        </p:nvGraphicFramePr>
        <p:xfrm>
          <a:off x="1154954" y="2403559"/>
          <a:ext cx="93853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74400" imgH="3690000" progId="Word.OpenDocumentText.12">
                  <p:embed/>
                </p:oleObj>
              </mc:Choice>
              <mc:Fallback>
                <p:oleObj name="Document" r:id="rId2" imgW="7574400" imgH="3690000" progId="Word.OpenDocumentTex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3E1EA0F-C3BA-504F-8D16-2EB96B96F5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4954" y="2403559"/>
                        <a:ext cx="93853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159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951E-12C8-07F5-A535-326593A1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303869-FE9D-C3A5-2B58-1413CEC4B5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26229"/>
              </p:ext>
            </p:extLst>
          </p:nvPr>
        </p:nvGraphicFramePr>
        <p:xfrm>
          <a:off x="1711410" y="2613025"/>
          <a:ext cx="8066087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22600" imgH="4223160" progId="Word.OpenDocumentText.12">
                  <p:embed/>
                </p:oleObj>
              </mc:Choice>
              <mc:Fallback>
                <p:oleObj name="Document" r:id="rId2" imgW="8022600" imgH="4223160" progId="Word.OpenDocumentTex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3E1EA0F-C3BA-504F-8D16-2EB96B96F5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11410" y="2613025"/>
                        <a:ext cx="8066087" cy="424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99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30C4-B4F1-7C08-8542-CB0BD0EB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BD9A92-F1F8-546E-0943-FDEE493A6FA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399788"/>
              </p:ext>
            </p:extLst>
          </p:nvPr>
        </p:nvGraphicFramePr>
        <p:xfrm>
          <a:off x="1368342" y="2467226"/>
          <a:ext cx="9800313" cy="426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957800" imgH="3459960" progId="Word.OpenDocumentText.12">
                  <p:embed/>
                </p:oleObj>
              </mc:Choice>
              <mc:Fallback>
                <p:oleObj name="Document" r:id="rId2" imgW="7957800" imgH="3459960" progId="Word.OpenDocumentTex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45303869-FE9D-C3A5-2B58-1413CEC4B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68342" y="2467226"/>
                        <a:ext cx="9800313" cy="426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4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22CF-82F6-F54F-C125-E4B7BC13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ACD6D2-370E-8717-8110-B583B5C1273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952683"/>
              </p:ext>
            </p:extLst>
          </p:nvPr>
        </p:nvGraphicFramePr>
        <p:xfrm>
          <a:off x="3072404" y="2303881"/>
          <a:ext cx="5683675" cy="4778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311800" imgH="4465800" progId="Word.OpenDocumentText.12">
                  <p:embed/>
                </p:oleObj>
              </mc:Choice>
              <mc:Fallback>
                <p:oleObj name="Document" r:id="rId2" imgW="5311800" imgH="4465800" progId="Word.OpenDocumentTex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E8BD9A92-F1F8-546E-0943-FDEE493A6F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72404" y="2303881"/>
                        <a:ext cx="5683675" cy="4778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6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199</Words>
  <Application>Microsoft Office PowerPoint</Application>
  <PresentationFormat>Widescreen</PresentationFormat>
  <Paragraphs>25</Paragraphs>
  <Slides>10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euclid_circular_a</vt:lpstr>
      <vt:lpstr>Roboto</vt:lpstr>
      <vt:lpstr>Wingdings 3</vt:lpstr>
      <vt:lpstr>Ion Boardroom</vt:lpstr>
      <vt:lpstr>Document</vt:lpstr>
      <vt:lpstr>Pointers</vt:lpstr>
      <vt:lpstr>Pointers</vt:lpstr>
      <vt:lpstr>Getting Value of thing pointed by Pointers</vt:lpstr>
      <vt:lpstr>Changing value pointed by pointers</vt:lpstr>
      <vt:lpstr>Relationship Between Arrays and Pointers</vt:lpstr>
      <vt:lpstr>PowerPoint Presentation</vt:lpstr>
      <vt:lpstr>Pointers and arrays</vt:lpstr>
      <vt:lpstr>PowerPoint Presentation</vt:lpstr>
      <vt:lpstr>Pointers and functions</vt:lpstr>
      <vt:lpstr>Types of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Pawan Bhatta</dc:creator>
  <cp:lastModifiedBy>Pawan Bhatta</cp:lastModifiedBy>
  <cp:revision>8</cp:revision>
  <dcterms:created xsi:type="dcterms:W3CDTF">2022-08-17T11:42:29Z</dcterms:created>
  <dcterms:modified xsi:type="dcterms:W3CDTF">2022-08-17T14:26:02Z</dcterms:modified>
</cp:coreProperties>
</file>