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16d8617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c16d8617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16d8617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16d8617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c16d8617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c16d8617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c16d8617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c16d8617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16d8617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16d8617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16d8617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16d8617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c16d8617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c16d8617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c16d8617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c16d8617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c16d8617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c16d8617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c16d8617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c16d8617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16d86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16d86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c3cc440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c3cc440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16d8617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c16d8617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16d8617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16d8617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16d8617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16d8617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16d8617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c16d8617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3cc440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c3cc440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3cc440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c3cc440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16d8617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16d8617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</a:t>
            </a:r>
            <a:r>
              <a:rPr lang="es"/>
              <a:t> en LISP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Ejemplo: </a:t>
            </a:r>
            <a:r>
              <a:rPr lang="es" sz="2100"/>
              <a:t>Redefinir (potencia x y) usando DOTIMES.</a:t>
            </a:r>
            <a:endParaRPr sz="21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potencia (x 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(setf result '1)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(dotimes (cont y result) (setf result (* x result))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DOLIST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307850"/>
            <a:ext cx="70389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Forma</a:t>
            </a:r>
            <a:r>
              <a:rPr lang="es"/>
              <a:t>: (DOLIST (var l result) s1 … sn)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Definición</a:t>
            </a:r>
            <a:r>
              <a:rPr lang="es"/>
              <a:t>: </a:t>
            </a:r>
            <a:r>
              <a:rPr lang="es"/>
              <a:t> Asigna a var el primer elemento de la lista l,  </a:t>
            </a:r>
            <a:r>
              <a:rPr lang="es"/>
              <a:t>evalúa</a:t>
            </a:r>
            <a:r>
              <a:rPr lang="es"/>
              <a:t> s1 ,..., sn; si l no tiene </a:t>
            </a:r>
            <a:r>
              <a:rPr lang="es"/>
              <a:t>más</a:t>
            </a:r>
            <a:r>
              <a:rPr lang="es"/>
              <a:t> elementos, devuelve result,  en otro caso, le asigna a var el siguiente elemento de l e itera el proceso.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Visto con DO*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(DO* ((lista-aux l (cdr l))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(var (car lista-aux) (car lista-aux))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</a:t>
            </a:r>
            <a:r>
              <a:rPr lang="es"/>
              <a:t>(null</a:t>
            </a:r>
            <a:r>
              <a:rPr lang="es"/>
              <a:t> lista-aux</a:t>
            </a:r>
            <a:r>
              <a:rPr lang="es"/>
              <a:t>) result)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s1 ... sn</a:t>
            </a:r>
            <a:r>
              <a:rPr lang="es"/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</a:t>
            </a:r>
            <a:r>
              <a:rPr lang="es"/>
              <a:t>función</a:t>
            </a:r>
            <a:r>
              <a:rPr lang="es"/>
              <a:t> que imprima los cuadrados de una lista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cuadrados (l)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(dolist (cont l ) (print (* cont cont))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(setf l '(1 2 3 4 5))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(cuadrados 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MAPCAR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Forma: (MAPCAR fn l1 ... ln)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Definición</a:t>
            </a:r>
            <a:r>
              <a:rPr lang="es"/>
              <a:t>: Devuelve una lista con los resultados de aplicar la </a:t>
            </a:r>
            <a:r>
              <a:rPr lang="es"/>
              <a:t>función</a:t>
            </a:r>
            <a:r>
              <a:rPr lang="es"/>
              <a:t> fn a los car de las listas l1,...,ln, luego a los </a:t>
            </a:r>
            <a:r>
              <a:rPr lang="es"/>
              <a:t>cadr (car(cdr l)) y así sucesivamente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Definir (sum-vec </a:t>
            </a:r>
            <a:r>
              <a:rPr lang="es"/>
              <a:t>V</a:t>
            </a:r>
            <a:r>
              <a:rPr lang="es"/>
              <a:t>1 </a:t>
            </a:r>
            <a:r>
              <a:rPr lang="es"/>
              <a:t>V</a:t>
            </a:r>
            <a:r>
              <a:rPr lang="es"/>
              <a:t>2) que devuelva la suma de los vectores V1 y V</a:t>
            </a:r>
            <a:r>
              <a:rPr lang="es"/>
              <a:t>2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sum-vec (V1 V2)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(MAPCAR ’+ v1 v2))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ctrTitle"/>
          </p:nvPr>
        </p:nvSpPr>
        <p:spPr>
          <a:xfrm>
            <a:off x="3537150" y="1637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</a:t>
            </a:r>
            <a:r>
              <a:rPr lang="es"/>
              <a:t>Anónimas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r>
              <a:rPr lang="es"/>
              <a:t> LAMBDA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Forma: ((LAMBDA (var1 ... varn) s1 ... sm) val1 ... valn)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Definicion: Asocia a la variable var1 el valor val1 y  </a:t>
            </a:r>
            <a:r>
              <a:rPr lang="es"/>
              <a:t>continúa</a:t>
            </a:r>
            <a:r>
              <a:rPr lang="es"/>
              <a:t> hasta la variable varn el valor valn, </a:t>
            </a:r>
            <a:r>
              <a:rPr lang="es"/>
              <a:t>evalúa</a:t>
            </a:r>
            <a:r>
              <a:rPr lang="es"/>
              <a:t> las expresiones s1 ,..., sm y devuelve el valor de sm.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</a:t>
            </a:r>
            <a:r>
              <a:rPr lang="es"/>
              <a:t>Definir la </a:t>
            </a:r>
            <a:r>
              <a:rPr lang="es"/>
              <a:t>función</a:t>
            </a:r>
            <a:r>
              <a:rPr lang="es"/>
              <a:t> (PARTES-DE L) que devuelva los subconjuntos de L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PARTES-DE (L)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(COND ((NULL L) (LIST NIL))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(T (APPEND (PARTES-DE (CDR L))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    (MAPCAR #'(LAMBDA (X) (CONS (CAR L) X))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        (PARTES-DE (CDR L))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  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r>
              <a:rPr lang="es"/>
              <a:t> EVERY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1297500" y="1176450"/>
            <a:ext cx="70389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Forma: (EVERY fn l1 ...ln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Definición</a:t>
            </a:r>
            <a:r>
              <a:rPr lang="es"/>
              <a:t>: Va aplicando fn a los elementos de la lista hasta que una aplicacion de nil  o se termine una lista. Devuelve la </a:t>
            </a:r>
            <a:r>
              <a:rPr lang="es"/>
              <a:t>última</a:t>
            </a:r>
            <a:r>
              <a:rPr lang="es"/>
              <a:t> </a:t>
            </a:r>
            <a:r>
              <a:rPr lang="es"/>
              <a:t>aplicación</a:t>
            </a:r>
            <a:endParaRPr/>
          </a:p>
        </p:txBody>
      </p:sp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2265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r>
              <a:rPr lang="es"/>
              <a:t> SOME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3048250"/>
            <a:ext cx="70389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Forma: </a:t>
            </a:r>
            <a:r>
              <a:rPr lang="es"/>
              <a:t>(SOME fn l1 ... ln)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Definicion: </a:t>
            </a:r>
            <a:r>
              <a:rPr lang="es"/>
              <a:t>actúa análogamente a EVERY, pero busca aplicaciones distintas de nil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Ejemplo: Definir una </a:t>
            </a:r>
            <a:r>
              <a:rPr lang="es" sz="1900"/>
              <a:t>función</a:t>
            </a:r>
            <a:r>
              <a:rPr lang="es" sz="1900"/>
              <a:t> que devuelva T si A es un subconjunto de B y NIL en caso contrario</a:t>
            </a:r>
            <a:r>
              <a:rPr lang="es" sz="1900"/>
              <a:t>.</a:t>
            </a:r>
            <a:endParaRPr sz="1900"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16325" y="1346175"/>
            <a:ext cx="69453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subconj (A 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(if (every #'(lambda (x) (member x b)) a) t nil))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2420525"/>
            <a:ext cx="70389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Ejemplo: </a:t>
            </a:r>
            <a:r>
              <a:rPr lang="es" sz="1900"/>
              <a:t>Definir una funci´on (disconjunto A B) que devuelva T si A y B son disjuntos y NIL, en caso contrario. </a:t>
            </a:r>
            <a:endParaRPr sz="1900"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099350" y="3510125"/>
            <a:ext cx="69453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disconj (a 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(if (not (some #'(lambda (x) (member x b))a)) t nil 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</a:t>
            </a:r>
            <a:r>
              <a:rPr lang="es" u="sng"/>
              <a:t>:</a:t>
            </a:r>
            <a:r>
              <a:rPr lang="es"/>
              <a:t> (PROG ((var1 val1) ... (varn valn)) s1 ... sm)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Definición</a:t>
            </a:r>
            <a:r>
              <a:rPr lang="es"/>
              <a:t>: </a:t>
            </a:r>
            <a:r>
              <a:rPr lang="es"/>
              <a:t>Asigna a la variable var1 el valor val1 ,..., a la variable varn el valor valn, evalúa las expresiones s1,...,sm. Si no se detiene con un RETURN, devuelve el valor de 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 para hacer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Definir la </a:t>
            </a:r>
            <a:r>
              <a:rPr lang="es"/>
              <a:t>función</a:t>
            </a:r>
            <a:r>
              <a:rPr lang="es"/>
              <a:t>  suma que devuelva la suma de los elementos de una lista utilizando 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Definir la </a:t>
            </a:r>
            <a:r>
              <a:rPr lang="es"/>
              <a:t>función</a:t>
            </a:r>
            <a:r>
              <a:rPr lang="es"/>
              <a:t> de factorial utilizando PROG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Al igual que e</a:t>
            </a:r>
            <a:r>
              <a:rPr lang="es"/>
              <a:t>l</a:t>
            </a:r>
            <a:r>
              <a:rPr lang="es"/>
              <a:t> punto anterior definir la </a:t>
            </a:r>
            <a:r>
              <a:rPr lang="es"/>
              <a:t>función</a:t>
            </a:r>
            <a:r>
              <a:rPr lang="es"/>
              <a:t> factorial pero utilizando DOTIMES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Definir una </a:t>
            </a:r>
            <a:r>
              <a:rPr lang="es"/>
              <a:t>función</a:t>
            </a:r>
            <a:r>
              <a:rPr lang="es"/>
              <a:t> que eleve al cuadrado los elementos de la lista utilizando la </a:t>
            </a:r>
            <a:r>
              <a:rPr lang="es"/>
              <a:t>función</a:t>
            </a:r>
            <a:r>
              <a:rPr lang="es"/>
              <a:t> LAMBDA y MAPCAR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154300"/>
            <a:ext cx="7038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Estructura:</a:t>
            </a:r>
            <a:r>
              <a:rPr lang="es"/>
              <a:t>: (GO etiqueta)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Definición</a:t>
            </a:r>
            <a:r>
              <a:rPr lang="es"/>
              <a:t>:  C</a:t>
            </a:r>
            <a:r>
              <a:rPr lang="es"/>
              <a:t>uando está dentro de PROG, transfiere el control a etiqueta.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346575" y="224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RETURN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3028800"/>
            <a:ext cx="70389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Estructura:</a:t>
            </a:r>
            <a:r>
              <a:rPr lang="es"/>
              <a:t>: (RETURN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Definición</a:t>
            </a:r>
            <a:r>
              <a:rPr lang="es"/>
              <a:t>: </a:t>
            </a:r>
            <a:r>
              <a:rPr lang="es"/>
              <a:t>C</a:t>
            </a:r>
            <a:r>
              <a:rPr lang="es"/>
              <a:t>uando está dentro de PROG, devuelve S y detiene el ciclo.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216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Ejemplo: </a:t>
            </a:r>
            <a:r>
              <a:rPr lang="es" sz="1800"/>
              <a:t>Redefinir usando PROG:  (potencia x y) = x^y</a:t>
            </a:r>
            <a:endParaRPr sz="18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894750"/>
            <a:ext cx="7038900" cy="4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potencia (x 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(PROG ((resultado 1))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etiqueta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(setf resultado (* x resultado)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    y (-  y 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(IF (= y 0) (RETURN resultado))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(go etiqueta)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511475" y="1307850"/>
            <a:ext cx="290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Estructura: 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 ((var-1  val-in-1  val-inc-1)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(var-n  val-in-n  val-inc-n))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(CONDICION s1 ... sm)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exp1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expm)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5080625" y="1307850"/>
            <a:ext cx="3575400" cy="3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Actúa</a:t>
            </a:r>
            <a:r>
              <a:rPr lang="es" u="sng"/>
              <a:t> de la siguiente forma</a:t>
            </a:r>
            <a:r>
              <a:rPr lang="es"/>
              <a:t>: 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1. Asigna a la variable var-1 el valor val-in-1, a la variable var-n el valor val-in-n.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2. Evalúa la CONDICIÓN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a) Si la CONDICIÓN es verdadera, evalúa las expresiones s1,...,sm y devuelve el valor de sm.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b) Si la CONDICIÓN es falsa, evalúa las expresiones exp1 ,..., expm y  asigna a la variable var-1 el valor val-inc-1 ,..., a la variable var-n el valor val-inc-n y vuelve a (2).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Ejemplo: </a:t>
            </a:r>
            <a:r>
              <a:rPr lang="es" sz="1800"/>
              <a:t>Redefinir length usando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n-length (l)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 ((x l (cdr x))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(n 0 (1+ n)))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((null x) n)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DO*</a:t>
            </a:r>
            <a:endParaRPr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135125" y="1440675"/>
            <a:ext cx="749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E</a:t>
            </a:r>
            <a:r>
              <a:rPr lang="es" sz="2200"/>
              <a:t>s exactamente como do excepto que los enlaces y pasos de los vars se realizan secuencialmente en lugar de en paralelo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definir factorial(n) usando DO*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38425" y="1307850"/>
            <a:ext cx="749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(defun fact (n)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(DO* ((cont n (- cont 1))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(result n (* result cont)))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    ((= cont 1) result)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DOTIMES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Estructura:</a:t>
            </a:r>
            <a:r>
              <a:rPr lang="es"/>
              <a:t> (DOTIMES (var m result) s1...sn)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r>
              <a:rPr lang="es"/>
              <a:t>: A</a:t>
            </a:r>
            <a:r>
              <a:rPr lang="es"/>
              <a:t>signa a var el valor 0, </a:t>
            </a:r>
            <a:r>
              <a:rPr lang="es"/>
              <a:t>evalúa</a:t>
            </a:r>
            <a:r>
              <a:rPr lang="es"/>
              <a:t> s1,..., sn y  aumenta el valor de VAR en 1, si dicho valor es igual a m devuelve result, en otro caso, itera el proceso.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/>
              <a:t>Visto con DO: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(DO ((var 0 (1+ var)))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((= var m) result)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s1 ... sn)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