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c16d8617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c16d8617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c16d8617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c16d8617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c16d8617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c16d8617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c16d8617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c16d8617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c16d8617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c16d8617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c16d8617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c16d8617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c16d8617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c16d8617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c16d8617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c16d8617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c16d861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c16d861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16d8617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16d8617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c16d8617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c16d8617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c16d8617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c16d8617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c16d8617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c16d8617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c16d8617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c16d8617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c16d8617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c16d8617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c16d8617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c16d8617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</a:t>
            </a:r>
            <a:r>
              <a:rPr lang="es"/>
              <a:t> en LISP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Redefinir REVERSE usando DOLIST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(defun n-reverse (l)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(let ((result))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(DOLIST (contador l result)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(SETQ result (CONS contador result)) )))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MAPCAR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Forma: (MAPCAR fn l1 ... ln)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Definicion: Devuelve una lista con los resultados de aplicar la </a:t>
            </a:r>
            <a:r>
              <a:rPr lang="es"/>
              <a:t>función</a:t>
            </a:r>
            <a:r>
              <a:rPr lang="es"/>
              <a:t> fn a los car de las listas l1,...,ln; luego a los </a:t>
            </a:r>
            <a:r>
              <a:rPr lang="es"/>
              <a:t>cadr (car(cdr l)) y así sucesivamente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Definir (SUMA-VECTORES V1 V2) que devuelva la suma de los vectores V1 y V</a:t>
            </a:r>
            <a:r>
              <a:rPr lang="es"/>
              <a:t>2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(defun sum-vec (V1 V2)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(MAPCAR ’+ v1 v2))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ctrTitle"/>
          </p:nvPr>
        </p:nvSpPr>
        <p:spPr>
          <a:xfrm>
            <a:off x="3537150" y="16374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</a:t>
            </a:r>
            <a:r>
              <a:rPr lang="es"/>
              <a:t>Anónimas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</a:t>
            </a:r>
            <a:r>
              <a:rPr lang="es"/>
              <a:t> LAMBDA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Forma: ((LAMBDA (var1 ... varn) s1 ... sm) val1 ... valn)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Definicion: Asocia a la variable var1 el valor val1 y  </a:t>
            </a:r>
            <a:r>
              <a:rPr lang="es"/>
              <a:t>continúa</a:t>
            </a:r>
            <a:r>
              <a:rPr lang="es"/>
              <a:t> hasta la variable varn el valor valn, </a:t>
            </a:r>
            <a:r>
              <a:rPr lang="es"/>
              <a:t>evalúa</a:t>
            </a:r>
            <a:r>
              <a:rPr lang="es"/>
              <a:t> las expresiones s1 ,..., sm y devuelve el valor de sm.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</a:t>
            </a:r>
            <a:r>
              <a:rPr lang="es"/>
              <a:t> EVERY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297500" y="1176450"/>
            <a:ext cx="70389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Forma: (EVERY fn l1 ...ln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Definición</a:t>
            </a:r>
            <a:r>
              <a:rPr lang="es"/>
              <a:t>: Va aplicando fn a los elementos de la lista hasta que una aplicacion de nil  o se termine una lista. Devuelve la </a:t>
            </a:r>
            <a:r>
              <a:rPr lang="es"/>
              <a:t>última</a:t>
            </a:r>
            <a:r>
              <a:rPr lang="es"/>
              <a:t> </a:t>
            </a:r>
            <a:r>
              <a:rPr lang="es"/>
              <a:t>aplicación</a:t>
            </a:r>
            <a:endParaRPr/>
          </a:p>
        </p:txBody>
      </p:sp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2265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</a:t>
            </a:r>
            <a:r>
              <a:rPr lang="es"/>
              <a:t> SOME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3048250"/>
            <a:ext cx="70389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Forma: </a:t>
            </a:r>
            <a:r>
              <a:rPr lang="es"/>
              <a:t>(SOME fn l1 ... ln)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Definicion: </a:t>
            </a:r>
            <a:r>
              <a:rPr lang="es"/>
              <a:t>actúa análogamente a EVERY, pero busca aplicaciones distintas de nil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Ejemplo: Definir una funcion que devuelva T si A es un subconjunto de B y NIL en caso contrario</a:t>
            </a:r>
            <a:r>
              <a:rPr lang="es" sz="2200"/>
              <a:t>.</a:t>
            </a:r>
            <a:endParaRPr sz="2200"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238475" y="2069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(IF (EVERY #’(LAMBDA (X) (MEMBER X B)) A) T NIL))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Estructura</a:t>
            </a:r>
            <a:r>
              <a:rPr lang="es" u="sng"/>
              <a:t>:</a:t>
            </a:r>
            <a:r>
              <a:rPr lang="es"/>
              <a:t> (PROG ((VAR1 VAL1) ... (VARN VALN)) S1 ... SM)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/>
              <a:t>Definición</a:t>
            </a:r>
            <a:r>
              <a:rPr lang="es"/>
              <a:t>: </a:t>
            </a:r>
            <a:r>
              <a:rPr lang="es"/>
              <a:t>Asigna a la variable VAR1 el valor VAL1,..., a la variable VARN el valor VALN, evalúa las expresiones S1,...,SM. Si no se detiene con un RETURN, devuelve el valor de 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54300"/>
            <a:ext cx="70389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Estructura:</a:t>
            </a:r>
            <a:r>
              <a:rPr lang="es"/>
              <a:t>: (GO SIMB)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/>
              <a:t>Definición</a:t>
            </a:r>
            <a:r>
              <a:rPr lang="es"/>
              <a:t>:  C</a:t>
            </a:r>
            <a:r>
              <a:rPr lang="es"/>
              <a:t>uando está dentro de PROG, transfiere el control a SIMB.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1346575" y="2240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3028800"/>
            <a:ext cx="70389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Estructura:</a:t>
            </a:r>
            <a:r>
              <a:rPr lang="es"/>
              <a:t>: (RETURN 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/>
              <a:t>Definición</a:t>
            </a:r>
            <a:r>
              <a:rPr lang="es"/>
              <a:t>: </a:t>
            </a:r>
            <a:r>
              <a:rPr lang="es"/>
              <a:t>C</a:t>
            </a:r>
            <a:r>
              <a:rPr lang="es"/>
              <a:t>uando está dentro de PROG, devuelve S y detiene el ciclo.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Ejemplo: </a:t>
            </a:r>
            <a:r>
              <a:rPr lang="es" sz="1800"/>
              <a:t>Redefinir usando PROG:  (potencia x y) = x^y</a:t>
            </a:r>
            <a:endParaRPr sz="18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189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(defun potencia (x y)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(PROG ((resultado 1))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etiqueta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(setq resultado (* x resultado)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y (1- y))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(IF (= y 0) (RETURN resultado))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(go etiqueta)))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(print (potencia 2 10))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 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511475" y="1307850"/>
            <a:ext cx="290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Estructura:  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(DO ((var-1 val-in-1 val-inc-1)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(var-n val-in-n val-inc-n))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(CONDICION s1 ... sm)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exp1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expm’) 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5080625" y="1307850"/>
            <a:ext cx="3575400" cy="3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Actúa</a:t>
            </a:r>
            <a:r>
              <a:rPr lang="es" u="sng"/>
              <a:t> de la siguiente forma</a:t>
            </a:r>
            <a:r>
              <a:rPr lang="es"/>
              <a:t>:  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1. Asigna a la variable var-1 el valor val-in-1, a la variable varn el valor val-in-n.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2. Evalúa la CONDICIÓN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a) Si la CONDICIÓN es verdadera, evalúa las expresiones s1,...,sm y devuelve el valor de sm.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b) Si la CONDICIÓN es falsa, evalúa las expresiones exp1 ,..., expm’ y  asigna a la variable var-1 el valor val-inc-1 ,..., a la variable var-n el valor val-inc-n y vuelve a (2).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Ejemplo: </a:t>
            </a:r>
            <a:r>
              <a:rPr lang="es" sz="1800"/>
              <a:t>Redefinir length usando 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(defun n-length (l)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(DO ((x l (cdr x))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(n 0 (1+ n)))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((null x) n)))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DOTIMES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Estructura: </a:t>
            </a:r>
            <a:r>
              <a:rPr lang="es"/>
              <a:t>(DOTIMES (var m result) s1...sn)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Definición</a:t>
            </a:r>
            <a:r>
              <a:rPr lang="es"/>
              <a:t>: A</a:t>
            </a:r>
            <a:r>
              <a:rPr lang="es"/>
              <a:t>signa a var el valor 0, </a:t>
            </a:r>
            <a:r>
              <a:rPr lang="es"/>
              <a:t>evalúa</a:t>
            </a:r>
            <a:r>
              <a:rPr lang="es"/>
              <a:t> s1,..., sn y  aumenta el valor de VAR en 1, si dicho valor es igual a m devuelve result, en otro caso, itera el proceso.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/>
              <a:t>Visto con DO: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(DO ((var 0 (1+ var)))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((= var m) result)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s1 ... sn)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Ejemplo: </a:t>
            </a:r>
            <a:r>
              <a:rPr lang="es" sz="2200"/>
              <a:t>Redefinir REVERSE usando DOTIMES.</a:t>
            </a:r>
            <a:endParaRPr sz="22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(defun n-reverse (l)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(let ((result)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(n (length l))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(DOTIMES (contador n result)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(SETQ result (CONS (CAR l) result)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 (CDR l) ))))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DOLIST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307850"/>
            <a:ext cx="70389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Forma</a:t>
            </a:r>
            <a:r>
              <a:rPr lang="es"/>
              <a:t>: (DOLIST (var l result) s1 … sn)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/>
              <a:t>Definición</a:t>
            </a:r>
            <a:r>
              <a:rPr lang="es"/>
              <a:t>: </a:t>
            </a:r>
            <a:r>
              <a:rPr lang="es"/>
              <a:t> Asigna a var el primer elemento de la lista l,  </a:t>
            </a:r>
            <a:r>
              <a:rPr lang="es"/>
              <a:t>evalúa</a:t>
            </a:r>
            <a:r>
              <a:rPr lang="es"/>
              <a:t> s1 ,..., sn; si l no tiene </a:t>
            </a:r>
            <a:r>
              <a:rPr lang="es"/>
              <a:t>más</a:t>
            </a:r>
            <a:r>
              <a:rPr lang="es"/>
              <a:t> elementos, devuelve result,  en otro caso, le asigna a var el siguiente elemento de l e itera el proceso.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Visto con DO: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(DO* ((lista-aux l (cdr l))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(var (car lista-aux) (car lista-aux)) 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</a:t>
            </a:r>
            <a:r>
              <a:rPr lang="es"/>
              <a:t>(null</a:t>
            </a:r>
            <a:r>
              <a:rPr lang="es"/>
              <a:t> lista-aux</a:t>
            </a:r>
            <a:r>
              <a:rPr lang="es"/>
              <a:t>) result)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s1 ... sn</a:t>
            </a:r>
            <a:r>
              <a:rPr lang="es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