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1f498f5d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1f498f5d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1f498f5d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1f498f5d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1f498f5d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1f498f5d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1ea627c4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1ea627c4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1f498f5d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1f498f5d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1ea627c4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1ea627c4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1ea627c4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1ea627c4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1ea627c4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1ea627c4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1ea627c4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1ea627c4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1f498f5d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1f498f5d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1f498f5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1f498f5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 Encoder-decoder Architecture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Hu</a:t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RNN Encoder-decoder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7760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Input sequence feeds in at each time step.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embedding is generated for each time step.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embedding is feeding into decoder to generate target sequence step by step.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p(y1,...,yT | x1,...,xT), conditional probability. </a:t>
            </a:r>
            <a:endParaRPr sz="2000"/>
          </a:p>
        </p:txBody>
      </p:sp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 Encoder-decoder Model</a:t>
            </a:r>
            <a:endParaRPr/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Attention’s usage in the encoder-decoder model.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is a architecture, not a model. Transfomer, Bert Model are all encoder-decoder models without touching RNN. 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Transformer as purely linear network to process language. </a:t>
            </a:r>
            <a:endParaRPr sz="2000"/>
          </a:p>
        </p:txBody>
      </p:sp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838" y="587013"/>
            <a:ext cx="410527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to Sequence 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Sequence prediction - given a sequence of values, predicting the next value in the sequence or classify this </a:t>
            </a:r>
            <a:r>
              <a:rPr lang="en" sz="2000"/>
              <a:t>sequence</a:t>
            </a:r>
            <a:r>
              <a:rPr lang="en" sz="2000"/>
              <a:t> into some types of categories. 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Sequence to Sequence 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49925" y="21161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“My name is CMU deep learning 11- ”  </a:t>
            </a:r>
            <a:endParaRPr sz="2000"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875" y="2642763"/>
            <a:ext cx="382905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to Sequence	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847600" y="2190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“</a:t>
            </a:r>
            <a:r>
              <a:rPr lang="en" sz="2000">
                <a:solidFill>
                  <a:srgbClr val="212121"/>
                </a:solidFill>
                <a:highlight>
                  <a:srgbClr val="FFFFFF"/>
                </a:highlight>
              </a:rPr>
              <a:t>Bhiksha en Inde en décembre dernier” =====&gt; “Bhiksha visit India last December” </a:t>
            </a:r>
            <a:endParaRPr sz="2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375" y="2845162"/>
            <a:ext cx="2406200" cy="14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758375" y="3258525"/>
            <a:ext cx="31338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“My heart is in the work”</a:t>
            </a:r>
            <a:endParaRPr sz="2000"/>
          </a:p>
        </p:txBody>
      </p:sp>
      <p:sp>
        <p:nvSpPr>
          <p:cNvPr id="112" name="Google Shape;112;p16"/>
          <p:cNvSpPr/>
          <p:nvPr/>
        </p:nvSpPr>
        <p:spPr>
          <a:xfrm>
            <a:off x="4007300" y="3324525"/>
            <a:ext cx="504900" cy="29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to Sequence Problem	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Variable length to variable length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order of the input sequence is not </a:t>
            </a:r>
            <a:r>
              <a:rPr lang="en" sz="2000"/>
              <a:t>necessarily the same</a:t>
            </a:r>
            <a:r>
              <a:rPr lang="en" sz="2000"/>
              <a:t> as the order of the output sequence.</a:t>
            </a:r>
            <a:endParaRPr sz="20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“This course’s workload seems to be very low this semester”</a:t>
            </a:r>
            <a:endParaRPr sz="20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“</a:t>
            </a:r>
            <a:r>
              <a:rPr lang="en" sz="2000">
                <a:solidFill>
                  <a:srgbClr val="212121"/>
                </a:solidFill>
                <a:highlight>
                  <a:srgbClr val="FFFFFF"/>
                </a:highlight>
              </a:rPr>
              <a:t>本学期这门课程的工作量似乎非常低” </a:t>
            </a:r>
            <a:endParaRPr sz="2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Encoder-Decoder Architecture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First introduced in the field of Statistical Machine Translation in 2014 [1].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 has became the state of art </a:t>
            </a:r>
            <a:r>
              <a:rPr lang="en" sz="2000"/>
              <a:t>language</a:t>
            </a:r>
            <a:r>
              <a:rPr lang="en" sz="2000"/>
              <a:t> model ever since then.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 can be applied to many fields, we are interested using it as a language model, together with RNN.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Learning languages both semantically and syntactically. </a:t>
            </a:r>
            <a:endParaRPr sz="2000"/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657000" y="1280200"/>
            <a:ext cx="5428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RNN-Encoder-decoder Structure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831950" y="2007100"/>
            <a:ext cx="4881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model will consist of two RNNs - encoder and decoder.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Encoder maps the variable length sequence to fixed length vector representation. </a:t>
            </a:r>
            <a:endParaRPr sz="2000"/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6912404" y="1269550"/>
            <a:ext cx="1279500" cy="55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6912404" y="2859409"/>
            <a:ext cx="1279500" cy="55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ncoder</a:t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7452688" y="1866186"/>
            <a:ext cx="199200" cy="318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6724998" y="2224479"/>
            <a:ext cx="1654200" cy="18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Embeddings</a:t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7452688" y="2492536"/>
            <a:ext cx="199200" cy="318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7452718" y="3477180"/>
            <a:ext cx="199200" cy="318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6724998" y="3856609"/>
            <a:ext cx="1654200" cy="18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RNN-Encoder-decoder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729450" y="2078875"/>
            <a:ext cx="4721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Decoder maps the fixed length vector representation back to a variable length target sequence.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Two networks are trained jointly to maximize the joint probability of the target sequence given a source sequence[1]. </a:t>
            </a:r>
            <a:endParaRPr sz="2000"/>
          </a:p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6912404" y="1269550"/>
            <a:ext cx="1279500" cy="55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</a:t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6912404" y="2859409"/>
            <a:ext cx="1279500" cy="55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</a:t>
            </a:r>
            <a:r>
              <a:rPr lang="en"/>
              <a:t>coder</a:t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7452688" y="1866186"/>
            <a:ext cx="199200" cy="318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6724998" y="2224479"/>
            <a:ext cx="1654200" cy="18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Embeddings</a:t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7452688" y="2492536"/>
            <a:ext cx="199200" cy="318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7452718" y="3477180"/>
            <a:ext cx="199200" cy="318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6724998" y="3856609"/>
            <a:ext cx="1654200" cy="18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 Encoder-decoder Model</a:t>
            </a:r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150" y="2175225"/>
            <a:ext cx="7688699" cy="1732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