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erverZoom="100000" strictFirstAndLastChars="0" embedTrueTypeFonts="1" autoCompressPictures="0">
  <p:sldMasterIdLst>
    <p:sldMasterId id="2147483648" r:id="rId1"/>
    <p:sldMasterId id="2147483649" r:id="rId2"/>
  </p:sldMasterIdLst>
  <p:notesMasterIdLst>
    <p:notesMasterId r:id="rId8"/>
  </p:notesMasterIdLst>
  <p:handoutMasterIdLst>
    <p:handoutMasterId r:id="rId9"/>
  </p:handoutMasterIdLst>
  <p:sldIdLst>
    <p:sldId id="738" r:id="rId3"/>
    <p:sldId id="737" r:id="rId4"/>
    <p:sldId id="275" r:id="rId5"/>
    <p:sldId id="271" r:id="rId6"/>
    <p:sldId id="728" r:id="rId7"/>
  </p:sldIdLst>
  <p:sldSz cx="24384000" cy="13716000"/>
  <p:notesSz cx="6858000" cy="9144000"/>
  <p:embeddedFontLst>
    <p:embeddedFont>
      <p:font typeface="Montserrat" pitchFamily="2" charset="77"/>
      <p:regular r:id="rId10"/>
      <p:bold r:id="rId11"/>
      <p:italic r:id="rId12"/>
      <p:boldItalic r:id="rId13"/>
    </p:embeddedFont>
    <p:embeddedFont>
      <p:font typeface="Montserrat Bold" pitchFamily="2" charset="77"/>
      <p:bold r:id="rId14"/>
      <p:italic r:id="rId15"/>
      <p:boldItalic r:id="rId16"/>
    </p:embeddedFont>
    <p:embeddedFont>
      <p:font typeface="Roboto" panose="02000000000000000000" pitchFamily="2" charset="0"/>
      <p:regular r:id="rId17"/>
      <p:bold r:id="rId18"/>
      <p:italic r:id="rId19"/>
      <p:boldItalic r:id="rId20"/>
    </p:embeddedFont>
    <p:embeddedFont>
      <p:font typeface="Roboto Black" panose="02000000000000000000" pitchFamily="2" charset="0"/>
      <p:bold r:id="rId21"/>
      <p:italic r:id="rId22"/>
      <p:boldItalic r:id="rId23"/>
    </p:embeddedFont>
    <p:embeddedFont>
      <p:font typeface="Roboto Medium" panose="02000000000000000000" pitchFamily="2" charset="0"/>
      <p:regular r:id="rId24"/>
    </p:embeddedFont>
  </p:embeddedFontLst>
  <p:defaultTextStyle>
    <a:defPPr>
      <a:defRPr lang="de-DE"/>
    </a:defPPr>
    <a:lvl1pPr algn="l" defTabSz="1827213" rtl="0" fontAlgn="base" hangingPunct="0">
      <a:spcBef>
        <a:spcPct val="0"/>
      </a:spcBef>
      <a:spcAft>
        <a:spcPct val="0"/>
      </a:spcAft>
      <a:defRPr sz="2000" kern="1200">
        <a:solidFill>
          <a:srgbClr val="000000"/>
        </a:solidFill>
        <a:latin typeface="Montserrat Bold" charset="0"/>
        <a:ea typeface="Montserrat Bold" charset="0"/>
        <a:cs typeface="Montserrat Bold" charset="0"/>
        <a:sym typeface="Montserrat Bold" charset="0"/>
      </a:defRPr>
    </a:lvl1pPr>
    <a:lvl2pPr indent="912813" algn="l" defTabSz="1827213" rtl="0" fontAlgn="base" hangingPunct="0">
      <a:spcBef>
        <a:spcPct val="0"/>
      </a:spcBef>
      <a:spcAft>
        <a:spcPct val="0"/>
      </a:spcAft>
      <a:defRPr sz="2000" kern="1200">
        <a:solidFill>
          <a:srgbClr val="000000"/>
        </a:solidFill>
        <a:latin typeface="Montserrat Bold" charset="0"/>
        <a:ea typeface="Montserrat Bold" charset="0"/>
        <a:cs typeface="Montserrat Bold" charset="0"/>
        <a:sym typeface="Montserrat Bold" charset="0"/>
      </a:defRPr>
    </a:lvl2pPr>
    <a:lvl3pPr indent="1827213" algn="l" defTabSz="1827213" rtl="0" fontAlgn="base" hangingPunct="0">
      <a:spcBef>
        <a:spcPct val="0"/>
      </a:spcBef>
      <a:spcAft>
        <a:spcPct val="0"/>
      </a:spcAft>
      <a:defRPr sz="2000" kern="1200">
        <a:solidFill>
          <a:srgbClr val="000000"/>
        </a:solidFill>
        <a:latin typeface="Montserrat Bold" charset="0"/>
        <a:ea typeface="Montserrat Bold" charset="0"/>
        <a:cs typeface="Montserrat Bold" charset="0"/>
        <a:sym typeface="Montserrat Bold" charset="0"/>
      </a:defRPr>
    </a:lvl3pPr>
    <a:lvl4pPr indent="2741613" algn="l" defTabSz="1827213" rtl="0" fontAlgn="base" hangingPunct="0">
      <a:spcBef>
        <a:spcPct val="0"/>
      </a:spcBef>
      <a:spcAft>
        <a:spcPct val="0"/>
      </a:spcAft>
      <a:defRPr sz="2000" kern="1200">
        <a:solidFill>
          <a:srgbClr val="000000"/>
        </a:solidFill>
        <a:latin typeface="Montserrat Bold" charset="0"/>
        <a:ea typeface="Montserrat Bold" charset="0"/>
        <a:cs typeface="Montserrat Bold" charset="0"/>
        <a:sym typeface="Montserrat Bold" charset="0"/>
      </a:defRPr>
    </a:lvl4pPr>
    <a:lvl5pPr indent="3656013" algn="l" defTabSz="1827213" rtl="0" fontAlgn="base" hangingPunct="0">
      <a:spcBef>
        <a:spcPct val="0"/>
      </a:spcBef>
      <a:spcAft>
        <a:spcPct val="0"/>
      </a:spcAft>
      <a:defRPr sz="2000" kern="1200">
        <a:solidFill>
          <a:srgbClr val="000000"/>
        </a:solidFill>
        <a:latin typeface="Montserrat Bold" charset="0"/>
        <a:ea typeface="Montserrat Bold" charset="0"/>
        <a:cs typeface="Montserrat Bold" charset="0"/>
        <a:sym typeface="Montserrat Bold" charset="0"/>
      </a:defRPr>
    </a:lvl5pPr>
    <a:lvl6pPr marL="2286000" algn="l" defTabSz="914400" rtl="0" eaLnBrk="1" latinLnBrk="0" hangingPunct="1">
      <a:defRPr sz="2000" kern="1200">
        <a:solidFill>
          <a:srgbClr val="000000"/>
        </a:solidFill>
        <a:latin typeface="Montserrat Bold" charset="0"/>
        <a:ea typeface="Montserrat Bold" charset="0"/>
        <a:cs typeface="Montserrat Bold" charset="0"/>
        <a:sym typeface="Montserrat Bold" charset="0"/>
      </a:defRPr>
    </a:lvl6pPr>
    <a:lvl7pPr marL="2743200" algn="l" defTabSz="914400" rtl="0" eaLnBrk="1" latinLnBrk="0" hangingPunct="1">
      <a:defRPr sz="2000" kern="1200">
        <a:solidFill>
          <a:srgbClr val="000000"/>
        </a:solidFill>
        <a:latin typeface="Montserrat Bold" charset="0"/>
        <a:ea typeface="Montserrat Bold" charset="0"/>
        <a:cs typeface="Montserrat Bold" charset="0"/>
        <a:sym typeface="Montserrat Bold" charset="0"/>
      </a:defRPr>
    </a:lvl7pPr>
    <a:lvl8pPr marL="3200400" algn="l" defTabSz="914400" rtl="0" eaLnBrk="1" latinLnBrk="0" hangingPunct="1">
      <a:defRPr sz="2000" kern="1200">
        <a:solidFill>
          <a:srgbClr val="000000"/>
        </a:solidFill>
        <a:latin typeface="Montserrat Bold" charset="0"/>
        <a:ea typeface="Montserrat Bold" charset="0"/>
        <a:cs typeface="Montserrat Bold" charset="0"/>
        <a:sym typeface="Montserrat Bold" charset="0"/>
      </a:defRPr>
    </a:lvl8pPr>
    <a:lvl9pPr marL="3657600" algn="l" defTabSz="914400" rtl="0" eaLnBrk="1" latinLnBrk="0" hangingPunct="1">
      <a:defRPr sz="2000" kern="1200">
        <a:solidFill>
          <a:srgbClr val="000000"/>
        </a:solidFill>
        <a:latin typeface="Montserrat Bold" charset="0"/>
        <a:ea typeface="Montserrat Bold" charset="0"/>
        <a:cs typeface="Montserrat Bold" charset="0"/>
        <a:sym typeface="Montserrat Bold" charset="0"/>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2B5C"/>
    <a:srgbClr val="E7E1FF"/>
    <a:srgbClr val="EBD5FF"/>
    <a:srgbClr val="BDACCF"/>
    <a:srgbClr val="73B8E6"/>
    <a:srgbClr val="3D2761"/>
    <a:srgbClr val="261B42"/>
    <a:srgbClr val="934D9A"/>
    <a:srgbClr val="57539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08"/>
    <p:restoredTop sz="93315"/>
  </p:normalViewPr>
  <p:slideViewPr>
    <p:cSldViewPr>
      <p:cViewPr varScale="1">
        <p:scale>
          <a:sx n="58" d="100"/>
          <a:sy n="58" d="100"/>
        </p:scale>
        <p:origin x="1208" y="224"/>
      </p:cViewPr>
      <p:guideLst>
        <p:guide orient="horz" pos="4320"/>
        <p:guide pos="7680"/>
      </p:guideLst>
    </p:cSldViewPr>
  </p:slideViewPr>
  <p:notesTextViewPr>
    <p:cViewPr>
      <p:scale>
        <a:sx n="1" d="1"/>
        <a:sy n="1" d="1"/>
      </p:scale>
      <p:origin x="0" y="0"/>
    </p:cViewPr>
  </p:notesTextViewPr>
  <p:notesViewPr>
    <p:cSldViewPr>
      <p:cViewPr varScale="1">
        <p:scale>
          <a:sx n="107" d="100"/>
          <a:sy n="107" d="100"/>
        </p:scale>
        <p:origin x="4088" y="16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font" Target="fonts/font12.fntdata"/><Relationship Id="rId7" Type="http://schemas.openxmlformats.org/officeDocument/2006/relationships/slide" Target="slides/slide5.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2.fntdata"/><Relationship Id="rId24" Type="http://schemas.openxmlformats.org/officeDocument/2006/relationships/font" Target="fonts/font15.fntdata"/><Relationship Id="rId5" Type="http://schemas.openxmlformats.org/officeDocument/2006/relationships/slide" Target="slides/slide3.xml"/><Relationship Id="rId15" Type="http://schemas.openxmlformats.org/officeDocument/2006/relationships/font" Target="fonts/font6.fntdata"/><Relationship Id="rId23" Type="http://schemas.openxmlformats.org/officeDocument/2006/relationships/font" Target="fonts/font14.fntdata"/><Relationship Id="rId28" Type="http://schemas.openxmlformats.org/officeDocument/2006/relationships/tableStyles" Target="tableStyle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2.xml"/><Relationship Id="rId9" Type="http://schemas.openxmlformats.org/officeDocument/2006/relationships/handoutMaster" Target="handoutMasters/handoutMaster1.xml"/><Relationship Id="rId14" Type="http://schemas.openxmlformats.org/officeDocument/2006/relationships/font" Target="fonts/font5.fntdata"/><Relationship Id="rId22" Type="http://schemas.openxmlformats.org/officeDocument/2006/relationships/font" Target="fonts/font13.fntdata"/><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0A5B5D1-D399-E94B-8D67-936A21D0DED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052FFF7-A1E6-8F41-869F-270F35598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3435DA-4291-A141-8D87-DB0D32D451B6}" type="datetimeFigureOut">
              <a:rPr lang="en-US" smtClean="0"/>
              <a:t>3/13/19</a:t>
            </a:fld>
            <a:endParaRPr lang="en-US"/>
          </a:p>
        </p:txBody>
      </p:sp>
      <p:sp>
        <p:nvSpPr>
          <p:cNvPr id="4" name="Footer Placeholder 3">
            <a:extLst>
              <a:ext uri="{FF2B5EF4-FFF2-40B4-BE49-F238E27FC236}">
                <a16:creationId xmlns:a16="http://schemas.microsoft.com/office/drawing/2014/main" id="{85CDCF73-6DDC-3E4C-95FD-0D17AB80EB7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DA50546-B748-5445-862E-F394F6A2351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6289F37-A345-7D4F-81BD-170E7BF8D2EC}" type="slidenum">
              <a:rPr lang="en-US" smtClean="0"/>
              <a:t>‹#›</a:t>
            </a:fld>
            <a:endParaRPr lang="en-US"/>
          </a:p>
        </p:txBody>
      </p:sp>
    </p:spTree>
    <p:extLst>
      <p:ext uri="{BB962C8B-B14F-4D97-AF65-F5344CB8AC3E}">
        <p14:creationId xmlns:p14="http://schemas.microsoft.com/office/powerpoint/2010/main" val="19651729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Rectangle 1"/>
          <p:cNvSpPr>
            <a:spLocks noGrp="1" noRot="1" noChangeAspect="1"/>
          </p:cNvSpPr>
          <p:nvPr>
            <p:ph type="sldImg"/>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sp>
      <p:sp>
        <p:nvSpPr>
          <p:cNvPr id="3074" name="Rectangle 2"/>
          <p:cNvSpPr>
            <a:spLocks noGrp="1"/>
          </p:cNvSpPr>
          <p:nvPr>
            <p:ph type="body" sz="quarter" idx="1"/>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de-DE" altLang="de-DE">
                <a:sym typeface="Montserrat" charset="0"/>
              </a:rPr>
              <a:t>Click to edit Master text styles</a:t>
            </a:r>
          </a:p>
          <a:p>
            <a:pPr lvl="1"/>
            <a:r>
              <a:rPr lang="de-DE" altLang="de-DE">
                <a:sym typeface="Montserrat" charset="0"/>
              </a:rPr>
              <a:t>Second level</a:t>
            </a:r>
          </a:p>
          <a:p>
            <a:pPr lvl="2"/>
            <a:r>
              <a:rPr lang="de-DE" altLang="de-DE">
                <a:sym typeface="Montserrat" charset="0"/>
              </a:rPr>
              <a:t>Third level</a:t>
            </a:r>
          </a:p>
          <a:p>
            <a:pPr lvl="3"/>
            <a:r>
              <a:rPr lang="de-DE" altLang="de-DE">
                <a:sym typeface="Montserrat" charset="0"/>
              </a:rPr>
              <a:t>Fourth level</a:t>
            </a:r>
          </a:p>
          <a:p>
            <a:pPr lvl="4"/>
            <a:r>
              <a:rPr lang="de-DE" altLang="de-DE">
                <a:sym typeface="Montserrat" charset="0"/>
              </a:rPr>
              <a:t>Fifth level</a:t>
            </a:r>
          </a:p>
        </p:txBody>
      </p:sp>
    </p:spTree>
    <p:extLst>
      <p:ext uri="{BB962C8B-B14F-4D97-AF65-F5344CB8AC3E}">
        <p14:creationId xmlns:p14="http://schemas.microsoft.com/office/powerpoint/2010/main" val="1804289383"/>
      </p:ext>
    </p:extLst>
  </p:cSld>
  <p:clrMap bg1="lt1" tx1="dk1" bg2="lt2" tx2="dk2" accent1="accent1" accent2="accent2" accent3="accent3" accent4="accent4" accent5="accent5" accent6="accent6" hlink="hlink" folHlink="folHlink"/>
  <p:notesStyle>
    <a:lvl1pPr algn="l" defTabSz="457200" rtl="0" fontAlgn="base" hangingPunct="0">
      <a:lnSpc>
        <a:spcPct val="117000"/>
      </a:lnSpc>
      <a:spcBef>
        <a:spcPct val="0"/>
      </a:spcBef>
      <a:spcAft>
        <a:spcPct val="0"/>
      </a:spcAft>
      <a:defRPr sz="2200" kern="1200">
        <a:solidFill>
          <a:srgbClr val="000000"/>
        </a:solidFill>
        <a:latin typeface="Montserrat" charset="0"/>
        <a:ea typeface="Montserrat" charset="0"/>
        <a:cs typeface="Montserrat" charset="0"/>
        <a:sym typeface="Montserrat" charset="0"/>
      </a:defRPr>
    </a:lvl1pPr>
    <a:lvl2pPr indent="228600" algn="l" defTabSz="457200" rtl="0" fontAlgn="base" hangingPunct="0">
      <a:lnSpc>
        <a:spcPct val="117000"/>
      </a:lnSpc>
      <a:spcBef>
        <a:spcPct val="0"/>
      </a:spcBef>
      <a:spcAft>
        <a:spcPct val="0"/>
      </a:spcAft>
      <a:defRPr sz="2200" kern="1200">
        <a:solidFill>
          <a:srgbClr val="000000"/>
        </a:solidFill>
        <a:latin typeface="Montserrat" charset="0"/>
        <a:ea typeface="Montserrat" charset="0"/>
        <a:cs typeface="Montserrat" charset="0"/>
        <a:sym typeface="Montserrat" charset="0"/>
      </a:defRPr>
    </a:lvl2pPr>
    <a:lvl3pPr indent="457200" algn="l" defTabSz="457200" rtl="0" fontAlgn="base" hangingPunct="0">
      <a:lnSpc>
        <a:spcPct val="117000"/>
      </a:lnSpc>
      <a:spcBef>
        <a:spcPct val="0"/>
      </a:spcBef>
      <a:spcAft>
        <a:spcPct val="0"/>
      </a:spcAft>
      <a:defRPr sz="2200" kern="1200">
        <a:solidFill>
          <a:srgbClr val="000000"/>
        </a:solidFill>
        <a:latin typeface="Montserrat" charset="0"/>
        <a:ea typeface="Montserrat" charset="0"/>
        <a:cs typeface="Montserrat" charset="0"/>
        <a:sym typeface="Montserrat" charset="0"/>
      </a:defRPr>
    </a:lvl3pPr>
    <a:lvl4pPr indent="685800" algn="l" defTabSz="457200" rtl="0" fontAlgn="base" hangingPunct="0">
      <a:lnSpc>
        <a:spcPct val="117000"/>
      </a:lnSpc>
      <a:spcBef>
        <a:spcPct val="0"/>
      </a:spcBef>
      <a:spcAft>
        <a:spcPct val="0"/>
      </a:spcAft>
      <a:defRPr sz="2200" kern="1200">
        <a:solidFill>
          <a:srgbClr val="000000"/>
        </a:solidFill>
        <a:latin typeface="Montserrat" charset="0"/>
        <a:ea typeface="Montserrat" charset="0"/>
        <a:cs typeface="Montserrat" charset="0"/>
        <a:sym typeface="Montserrat" charset="0"/>
      </a:defRPr>
    </a:lvl4pPr>
    <a:lvl5pPr indent="914400" algn="l" defTabSz="457200" rtl="0" fontAlgn="base" hangingPunct="0">
      <a:lnSpc>
        <a:spcPct val="117000"/>
      </a:lnSpc>
      <a:spcBef>
        <a:spcPct val="0"/>
      </a:spcBef>
      <a:spcAft>
        <a:spcPct val="0"/>
      </a:spcAft>
      <a:defRPr sz="2200" kern="1200">
        <a:solidFill>
          <a:srgbClr val="000000"/>
        </a:solidFill>
        <a:latin typeface="Montserrat" charset="0"/>
        <a:ea typeface="Montserrat" charset="0"/>
        <a:cs typeface="Montserrat" charset="0"/>
        <a:sym typeface="Montserrat"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657751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4236531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86730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578018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SC Clean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1692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SC Slide Templa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2520059"/>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825500" rtl="0" fontAlgn="base" hangingPunct="0">
        <a:lnSpc>
          <a:spcPts val="6800"/>
        </a:lnSpc>
        <a:spcBef>
          <a:spcPct val="0"/>
        </a:spcBef>
        <a:spcAft>
          <a:spcPct val="0"/>
        </a:spcAft>
        <a:defRPr sz="7200" kern="1200">
          <a:solidFill>
            <a:srgbClr val="151314"/>
          </a:solidFill>
          <a:latin typeface="+mj-lt"/>
          <a:ea typeface="+mj-ea"/>
          <a:cs typeface="+mj-cs"/>
          <a:sym typeface="Montserrat Bold" charset="0"/>
        </a:defRPr>
      </a:lvl1pPr>
      <a:lvl2pPr algn="l" defTabSz="825500" rtl="0" fontAlgn="base" hangingPunct="0">
        <a:lnSpc>
          <a:spcPts val="6800"/>
        </a:lnSpc>
        <a:spcBef>
          <a:spcPct val="0"/>
        </a:spcBef>
        <a:spcAft>
          <a:spcPct val="0"/>
        </a:spcAft>
        <a:defRPr sz="7200">
          <a:solidFill>
            <a:srgbClr val="151314"/>
          </a:solidFill>
          <a:latin typeface="Montserrat Bold" charset="0"/>
          <a:ea typeface="Montserrat Bold" charset="0"/>
          <a:cs typeface="Montserrat Bold" charset="0"/>
          <a:sym typeface="Montserrat Bold" charset="0"/>
        </a:defRPr>
      </a:lvl2pPr>
      <a:lvl3pPr algn="l" defTabSz="825500" rtl="0" fontAlgn="base" hangingPunct="0">
        <a:lnSpc>
          <a:spcPts val="6800"/>
        </a:lnSpc>
        <a:spcBef>
          <a:spcPct val="0"/>
        </a:spcBef>
        <a:spcAft>
          <a:spcPct val="0"/>
        </a:spcAft>
        <a:defRPr sz="7200">
          <a:solidFill>
            <a:srgbClr val="151314"/>
          </a:solidFill>
          <a:latin typeface="Montserrat Bold" charset="0"/>
          <a:ea typeface="Montserrat Bold" charset="0"/>
          <a:cs typeface="Montserrat Bold" charset="0"/>
          <a:sym typeface="Montserrat Bold" charset="0"/>
        </a:defRPr>
      </a:lvl3pPr>
      <a:lvl4pPr algn="l" defTabSz="825500" rtl="0" fontAlgn="base" hangingPunct="0">
        <a:lnSpc>
          <a:spcPts val="6800"/>
        </a:lnSpc>
        <a:spcBef>
          <a:spcPct val="0"/>
        </a:spcBef>
        <a:spcAft>
          <a:spcPct val="0"/>
        </a:spcAft>
        <a:defRPr sz="7200">
          <a:solidFill>
            <a:srgbClr val="151314"/>
          </a:solidFill>
          <a:latin typeface="Montserrat Bold" charset="0"/>
          <a:ea typeface="Montserrat Bold" charset="0"/>
          <a:cs typeface="Montserrat Bold" charset="0"/>
          <a:sym typeface="Montserrat Bold" charset="0"/>
        </a:defRPr>
      </a:lvl4pPr>
      <a:lvl5pPr algn="l" defTabSz="825500" rtl="0" fontAlgn="base" hangingPunct="0">
        <a:lnSpc>
          <a:spcPts val="6800"/>
        </a:lnSpc>
        <a:spcBef>
          <a:spcPct val="0"/>
        </a:spcBef>
        <a:spcAft>
          <a:spcPct val="0"/>
        </a:spcAft>
        <a:defRPr sz="7200">
          <a:solidFill>
            <a:srgbClr val="151314"/>
          </a:solidFill>
          <a:latin typeface="Montserrat Bold" charset="0"/>
          <a:ea typeface="Montserrat Bold" charset="0"/>
          <a:cs typeface="Montserrat Bold" charset="0"/>
          <a:sym typeface="Montserrat Bold" charset="0"/>
        </a:defRPr>
      </a:lvl5pPr>
      <a:lvl6pPr marL="457200" algn="l" defTabSz="825500" rtl="0" fontAlgn="base" hangingPunct="0">
        <a:lnSpc>
          <a:spcPts val="6800"/>
        </a:lnSpc>
        <a:spcBef>
          <a:spcPct val="0"/>
        </a:spcBef>
        <a:spcAft>
          <a:spcPct val="0"/>
        </a:spcAft>
        <a:defRPr sz="7200">
          <a:solidFill>
            <a:srgbClr val="151314"/>
          </a:solidFill>
          <a:latin typeface="Montserrat Bold" charset="0"/>
          <a:ea typeface="Montserrat Bold" charset="0"/>
          <a:cs typeface="Montserrat Bold" charset="0"/>
          <a:sym typeface="Montserrat Bold" charset="0"/>
        </a:defRPr>
      </a:lvl6pPr>
      <a:lvl7pPr marL="914400" algn="l" defTabSz="825500" rtl="0" fontAlgn="base" hangingPunct="0">
        <a:lnSpc>
          <a:spcPts val="6800"/>
        </a:lnSpc>
        <a:spcBef>
          <a:spcPct val="0"/>
        </a:spcBef>
        <a:spcAft>
          <a:spcPct val="0"/>
        </a:spcAft>
        <a:defRPr sz="7200">
          <a:solidFill>
            <a:srgbClr val="151314"/>
          </a:solidFill>
          <a:latin typeface="Montserrat Bold" charset="0"/>
          <a:ea typeface="Montserrat Bold" charset="0"/>
          <a:cs typeface="Montserrat Bold" charset="0"/>
          <a:sym typeface="Montserrat Bold" charset="0"/>
        </a:defRPr>
      </a:lvl7pPr>
      <a:lvl8pPr marL="1371600" algn="l" defTabSz="825500" rtl="0" fontAlgn="base" hangingPunct="0">
        <a:lnSpc>
          <a:spcPts val="6800"/>
        </a:lnSpc>
        <a:spcBef>
          <a:spcPct val="0"/>
        </a:spcBef>
        <a:spcAft>
          <a:spcPct val="0"/>
        </a:spcAft>
        <a:defRPr sz="7200">
          <a:solidFill>
            <a:srgbClr val="151314"/>
          </a:solidFill>
          <a:latin typeface="Montserrat Bold" charset="0"/>
          <a:ea typeface="Montserrat Bold" charset="0"/>
          <a:cs typeface="Montserrat Bold" charset="0"/>
          <a:sym typeface="Montserrat Bold" charset="0"/>
        </a:defRPr>
      </a:lvl8pPr>
      <a:lvl9pPr marL="1828800" algn="l" defTabSz="825500" rtl="0" fontAlgn="base" hangingPunct="0">
        <a:lnSpc>
          <a:spcPts val="6800"/>
        </a:lnSpc>
        <a:spcBef>
          <a:spcPct val="0"/>
        </a:spcBef>
        <a:spcAft>
          <a:spcPct val="0"/>
        </a:spcAft>
        <a:defRPr sz="7200">
          <a:solidFill>
            <a:srgbClr val="151314"/>
          </a:solidFill>
          <a:latin typeface="Montserrat Bold" charset="0"/>
          <a:ea typeface="Montserrat Bold" charset="0"/>
          <a:cs typeface="Montserrat Bold" charset="0"/>
          <a:sym typeface="Montserrat Bold" charset="0"/>
        </a:defRPr>
      </a:lvl9pPr>
    </p:titleStyle>
    <p:bodyStyle>
      <a:lvl1pPr marL="635000" indent="-635000" algn="l" defTabSz="825500" rtl="0" fontAlgn="base" hangingPunct="0">
        <a:spcBef>
          <a:spcPts val="5200"/>
        </a:spcBef>
        <a:spcAft>
          <a:spcPct val="0"/>
        </a:spcAft>
        <a:buSzPct val="75000"/>
        <a:buChar char="•"/>
        <a:defRPr sz="5200" kern="1200">
          <a:solidFill>
            <a:srgbClr val="C4C6C1"/>
          </a:solidFill>
          <a:latin typeface="+mn-lt"/>
          <a:ea typeface="+mn-ea"/>
          <a:cs typeface="+mn-cs"/>
          <a:sym typeface="Montserrat Bold" charset="0"/>
        </a:defRPr>
      </a:lvl1pPr>
      <a:lvl2pPr marL="1270000" indent="-635000" algn="l" defTabSz="825500" rtl="0" fontAlgn="base" hangingPunct="0">
        <a:spcBef>
          <a:spcPts val="5200"/>
        </a:spcBef>
        <a:spcAft>
          <a:spcPct val="0"/>
        </a:spcAft>
        <a:buSzPct val="75000"/>
        <a:buChar char="•"/>
        <a:defRPr sz="5200" kern="1200">
          <a:solidFill>
            <a:srgbClr val="C4C6C1"/>
          </a:solidFill>
          <a:latin typeface="+mn-lt"/>
          <a:ea typeface="+mn-ea"/>
          <a:cs typeface="+mn-cs"/>
          <a:sym typeface="Montserrat Bold" charset="0"/>
        </a:defRPr>
      </a:lvl2pPr>
      <a:lvl3pPr marL="1905000" indent="-635000" algn="l" defTabSz="825500" rtl="0" fontAlgn="base" hangingPunct="0">
        <a:spcBef>
          <a:spcPts val="5200"/>
        </a:spcBef>
        <a:spcAft>
          <a:spcPct val="0"/>
        </a:spcAft>
        <a:buSzPct val="75000"/>
        <a:buChar char="•"/>
        <a:defRPr sz="5200" kern="1200">
          <a:solidFill>
            <a:srgbClr val="C4C6C1"/>
          </a:solidFill>
          <a:latin typeface="+mn-lt"/>
          <a:ea typeface="+mn-ea"/>
          <a:cs typeface="+mn-cs"/>
          <a:sym typeface="Montserrat Bold" charset="0"/>
        </a:defRPr>
      </a:lvl3pPr>
      <a:lvl4pPr marL="2540000" indent="-635000" algn="l" defTabSz="825500" rtl="0" fontAlgn="base" hangingPunct="0">
        <a:spcBef>
          <a:spcPts val="5200"/>
        </a:spcBef>
        <a:spcAft>
          <a:spcPct val="0"/>
        </a:spcAft>
        <a:buSzPct val="75000"/>
        <a:buChar char="•"/>
        <a:defRPr sz="5200" kern="1200">
          <a:solidFill>
            <a:srgbClr val="C4C6C1"/>
          </a:solidFill>
          <a:latin typeface="+mn-lt"/>
          <a:ea typeface="+mn-ea"/>
          <a:cs typeface="+mn-cs"/>
          <a:sym typeface="Montserrat Bold" charset="0"/>
        </a:defRPr>
      </a:lvl4pPr>
      <a:lvl5pPr marL="3175000" indent="-635000" algn="l" defTabSz="825500" rtl="0" fontAlgn="base" hangingPunct="0">
        <a:spcBef>
          <a:spcPts val="5200"/>
        </a:spcBef>
        <a:spcAft>
          <a:spcPct val="0"/>
        </a:spcAft>
        <a:buSzPct val="75000"/>
        <a:buChar char="•"/>
        <a:defRPr sz="5200" kern="1200">
          <a:solidFill>
            <a:srgbClr val="C4C6C1"/>
          </a:solidFill>
          <a:latin typeface="+mn-lt"/>
          <a:ea typeface="+mn-ea"/>
          <a:cs typeface="+mn-cs"/>
          <a:sym typeface="Montserrat Bold"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C68DA80-BAC8-0A4D-803C-D628EE674F99}"/>
              </a:ext>
            </a:extLst>
          </p:cNvPr>
          <p:cNvGrpSpPr/>
          <p:nvPr userDrawn="1"/>
        </p:nvGrpSpPr>
        <p:grpSpPr>
          <a:xfrm>
            <a:off x="3175" y="-33335"/>
            <a:ext cx="24384000" cy="13755685"/>
            <a:chOff x="3175" y="-33335"/>
            <a:chExt cx="24384000" cy="13755685"/>
          </a:xfrm>
        </p:grpSpPr>
        <p:sp>
          <p:nvSpPr>
            <p:cNvPr id="2049" name="Rectangle 1"/>
            <p:cNvSpPr>
              <a:spLocks/>
            </p:cNvSpPr>
            <p:nvPr/>
          </p:nvSpPr>
          <p:spPr bwMode="auto">
            <a:xfrm>
              <a:off x="3175" y="6350"/>
              <a:ext cx="24384000" cy="13716000"/>
            </a:xfrm>
            <a:prstGeom prst="rect">
              <a:avLst/>
            </a:prstGeom>
            <a:solidFill>
              <a:srgbClr val="372B5C"/>
            </a:solidFill>
            <a:ln>
              <a:noFill/>
            </a:ln>
            <a:effectLst/>
            <a:extLst/>
          </p:spPr>
          <p:txBody>
            <a:bodyPr lIns="50800" tIns="50800" rIns="50800" bIns="50800" anchor="ctr"/>
            <a:lstStyle/>
            <a:p>
              <a:pPr algn="ctr">
                <a:lnSpc>
                  <a:spcPct val="140000"/>
                </a:lnSpc>
              </a:pPr>
              <a:endParaRPr lang="de-DE" altLang="de-DE" sz="1600" baseline="6000"/>
            </a:p>
          </p:txBody>
        </p:sp>
        <p:sp>
          <p:nvSpPr>
            <p:cNvPr id="2050" name="Rectangle 2"/>
            <p:cNvSpPr>
              <a:spLocks/>
            </p:cNvSpPr>
            <p:nvPr/>
          </p:nvSpPr>
          <p:spPr bwMode="auto">
            <a:xfrm>
              <a:off x="507203" y="315007"/>
              <a:ext cx="23368000" cy="12700000"/>
            </a:xfrm>
            <a:prstGeom prst="rect">
              <a:avLst/>
            </a:pr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ctr">
                <a:lnSpc>
                  <a:spcPct val="140000"/>
                </a:lnSpc>
              </a:pPr>
              <a:endParaRPr lang="de-DE" altLang="de-DE" sz="1600" baseline="6000"/>
            </a:p>
          </p:txBody>
        </p:sp>
        <p:sp>
          <p:nvSpPr>
            <p:cNvPr id="2051" name="Rectangle 3"/>
            <p:cNvSpPr>
              <a:spLocks/>
            </p:cNvSpPr>
            <p:nvPr/>
          </p:nvSpPr>
          <p:spPr bwMode="auto">
            <a:xfrm>
              <a:off x="6935416" y="-33335"/>
              <a:ext cx="10810462" cy="1547812"/>
            </a:xfrm>
            <a:prstGeom prst="rect">
              <a:avLst/>
            </a:prstGeom>
            <a:solidFill>
              <a:srgbClr val="575390"/>
            </a:solidFill>
            <a:ln>
              <a:noFill/>
            </a:ln>
            <a:effectLst>
              <a:outerShdw blurRad="190500" dist="63500" dir="2700000" algn="ctr" rotWithShape="0">
                <a:srgbClr val="000000">
                  <a:alpha val="9999"/>
                </a:srgbClr>
              </a:outerShdw>
            </a:effectLst>
            <a:extLst/>
          </p:spPr>
          <p:txBody>
            <a:bodyPr lIns="508000" tIns="508000" rIns="508000" bIns="508000"/>
            <a:lstStyle>
              <a:lvl1pPr defTabSz="457200">
                <a:defRPr sz="2000">
                  <a:solidFill>
                    <a:srgbClr val="000000"/>
                  </a:solidFill>
                  <a:latin typeface="Montserrat Bold" charset="0"/>
                  <a:ea typeface="Montserrat Bold" charset="0"/>
                  <a:cs typeface="Montserrat Bold" charset="0"/>
                  <a:sym typeface="Montserrat Bold" charset="0"/>
                </a:defRPr>
              </a:lvl1pPr>
              <a:lvl2pPr defTabSz="457200">
                <a:defRPr sz="2000">
                  <a:solidFill>
                    <a:srgbClr val="000000"/>
                  </a:solidFill>
                  <a:latin typeface="Montserrat Bold" charset="0"/>
                  <a:ea typeface="Montserrat Bold" charset="0"/>
                  <a:cs typeface="Montserrat Bold" charset="0"/>
                  <a:sym typeface="Montserrat Bold" charset="0"/>
                </a:defRPr>
              </a:lvl2pPr>
              <a:lvl3pPr defTabSz="457200">
                <a:defRPr sz="2000">
                  <a:solidFill>
                    <a:srgbClr val="000000"/>
                  </a:solidFill>
                  <a:latin typeface="Montserrat Bold" charset="0"/>
                  <a:ea typeface="Montserrat Bold" charset="0"/>
                  <a:cs typeface="Montserrat Bold" charset="0"/>
                  <a:sym typeface="Montserrat Bold" charset="0"/>
                </a:defRPr>
              </a:lvl3pPr>
              <a:lvl4pPr defTabSz="457200">
                <a:defRPr sz="2000">
                  <a:solidFill>
                    <a:srgbClr val="000000"/>
                  </a:solidFill>
                  <a:latin typeface="Montserrat Bold" charset="0"/>
                  <a:ea typeface="Montserrat Bold" charset="0"/>
                  <a:cs typeface="Montserrat Bold" charset="0"/>
                  <a:sym typeface="Montserrat Bold" charset="0"/>
                </a:defRPr>
              </a:lvl4pPr>
              <a:lvl5pPr defTabSz="457200">
                <a:defRPr sz="2000">
                  <a:solidFill>
                    <a:srgbClr val="000000"/>
                  </a:solidFill>
                  <a:latin typeface="Montserrat Bold" charset="0"/>
                  <a:ea typeface="Montserrat Bold" charset="0"/>
                  <a:cs typeface="Montserrat Bold" charset="0"/>
                  <a:sym typeface="Montserrat Bold" charset="0"/>
                </a:defRPr>
              </a:lvl5pPr>
              <a:lvl6pPr marL="457200" indent="3656013" defTabSz="457200" fontAlgn="base" hangingPunct="0">
                <a:spcBef>
                  <a:spcPct val="0"/>
                </a:spcBef>
                <a:spcAft>
                  <a:spcPct val="0"/>
                </a:spcAft>
                <a:defRPr sz="2000">
                  <a:solidFill>
                    <a:srgbClr val="000000"/>
                  </a:solidFill>
                  <a:latin typeface="Montserrat Bold" charset="0"/>
                  <a:ea typeface="Montserrat Bold" charset="0"/>
                  <a:cs typeface="Montserrat Bold" charset="0"/>
                  <a:sym typeface="Montserrat Bold" charset="0"/>
                </a:defRPr>
              </a:lvl6pPr>
              <a:lvl7pPr marL="914400" indent="3656013" defTabSz="457200" fontAlgn="base" hangingPunct="0">
                <a:spcBef>
                  <a:spcPct val="0"/>
                </a:spcBef>
                <a:spcAft>
                  <a:spcPct val="0"/>
                </a:spcAft>
                <a:defRPr sz="2000">
                  <a:solidFill>
                    <a:srgbClr val="000000"/>
                  </a:solidFill>
                  <a:latin typeface="Montserrat Bold" charset="0"/>
                  <a:ea typeface="Montserrat Bold" charset="0"/>
                  <a:cs typeface="Montserrat Bold" charset="0"/>
                  <a:sym typeface="Montserrat Bold" charset="0"/>
                </a:defRPr>
              </a:lvl7pPr>
              <a:lvl8pPr marL="1371600" indent="3656013" defTabSz="457200" fontAlgn="base" hangingPunct="0">
                <a:spcBef>
                  <a:spcPct val="0"/>
                </a:spcBef>
                <a:spcAft>
                  <a:spcPct val="0"/>
                </a:spcAft>
                <a:defRPr sz="2000">
                  <a:solidFill>
                    <a:srgbClr val="000000"/>
                  </a:solidFill>
                  <a:latin typeface="Montserrat Bold" charset="0"/>
                  <a:ea typeface="Montserrat Bold" charset="0"/>
                  <a:cs typeface="Montserrat Bold" charset="0"/>
                  <a:sym typeface="Montserrat Bold" charset="0"/>
                </a:defRPr>
              </a:lvl8pPr>
              <a:lvl9pPr marL="1828800" indent="3656013" defTabSz="457200" fontAlgn="base" hangingPunct="0">
                <a:spcBef>
                  <a:spcPct val="0"/>
                </a:spcBef>
                <a:spcAft>
                  <a:spcPct val="0"/>
                </a:spcAft>
                <a:defRPr sz="2000">
                  <a:solidFill>
                    <a:srgbClr val="000000"/>
                  </a:solidFill>
                  <a:latin typeface="Montserrat Bold" charset="0"/>
                  <a:ea typeface="Montserrat Bold" charset="0"/>
                  <a:cs typeface="Montserrat Bold" charset="0"/>
                  <a:sym typeface="Montserrat Bold" charset="0"/>
                </a:defRPr>
              </a:lvl9pPr>
            </a:lstStyle>
            <a:p>
              <a:pPr algn="ctr"/>
              <a:endParaRPr lang="de-DE" altLang="de-DE" sz="1800">
                <a:solidFill>
                  <a:srgbClr val="464646"/>
                </a:solidFill>
                <a:latin typeface="Montserrat" charset="0"/>
                <a:ea typeface="Montserrat" charset="0"/>
                <a:cs typeface="Montserrat" charset="0"/>
                <a:sym typeface="Montserrat" charset="0"/>
              </a:endParaRPr>
            </a:p>
          </p:txBody>
        </p:sp>
        <p:sp>
          <p:nvSpPr>
            <p:cNvPr id="2054" name="Line 6"/>
            <p:cNvSpPr>
              <a:spLocks noChangeShapeType="1"/>
            </p:cNvSpPr>
            <p:nvPr/>
          </p:nvSpPr>
          <p:spPr bwMode="auto">
            <a:xfrm>
              <a:off x="6935416" y="1514476"/>
              <a:ext cx="10810462" cy="10060"/>
            </a:xfrm>
            <a:prstGeom prst="line">
              <a:avLst/>
            </a:prstGeom>
            <a:noFill/>
            <a:ln w="50800" cap="flat" cmpd="sng">
              <a:solidFill>
                <a:srgbClr val="261B42"/>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defTabSz="825500">
                <a:defRPr sz="2000">
                  <a:solidFill>
                    <a:srgbClr val="000000"/>
                  </a:solidFill>
                  <a:latin typeface="Montserrat Bold" charset="0"/>
                  <a:ea typeface="Montserrat Bold" charset="0"/>
                  <a:cs typeface="Montserrat Bold" charset="0"/>
                  <a:sym typeface="Montserrat Bold" charset="0"/>
                </a:defRPr>
              </a:lvl1pPr>
              <a:lvl2pPr defTabSz="825500">
                <a:defRPr sz="2000">
                  <a:solidFill>
                    <a:srgbClr val="000000"/>
                  </a:solidFill>
                  <a:latin typeface="Montserrat Bold" charset="0"/>
                  <a:ea typeface="Montserrat Bold" charset="0"/>
                  <a:cs typeface="Montserrat Bold" charset="0"/>
                  <a:sym typeface="Montserrat Bold" charset="0"/>
                </a:defRPr>
              </a:lvl2pPr>
              <a:lvl3pPr defTabSz="825500">
                <a:defRPr sz="2000">
                  <a:solidFill>
                    <a:srgbClr val="000000"/>
                  </a:solidFill>
                  <a:latin typeface="Montserrat Bold" charset="0"/>
                  <a:ea typeface="Montserrat Bold" charset="0"/>
                  <a:cs typeface="Montserrat Bold" charset="0"/>
                  <a:sym typeface="Montserrat Bold" charset="0"/>
                </a:defRPr>
              </a:lvl3pPr>
              <a:lvl4pPr defTabSz="825500">
                <a:defRPr sz="2000">
                  <a:solidFill>
                    <a:srgbClr val="000000"/>
                  </a:solidFill>
                  <a:latin typeface="Montserrat Bold" charset="0"/>
                  <a:ea typeface="Montserrat Bold" charset="0"/>
                  <a:cs typeface="Montserrat Bold" charset="0"/>
                  <a:sym typeface="Montserrat Bold" charset="0"/>
                </a:defRPr>
              </a:lvl4pPr>
              <a:lvl5pPr defTabSz="825500">
                <a:defRPr sz="2000">
                  <a:solidFill>
                    <a:srgbClr val="000000"/>
                  </a:solidFill>
                  <a:latin typeface="Montserrat Bold" charset="0"/>
                  <a:ea typeface="Montserrat Bold" charset="0"/>
                  <a:cs typeface="Montserrat Bold" charset="0"/>
                  <a:sym typeface="Montserrat Bold" charset="0"/>
                </a:defRPr>
              </a:lvl5pPr>
              <a:lvl6pPr marL="457200" indent="3656013" defTabSz="825500" fontAlgn="base" hangingPunct="0">
                <a:spcBef>
                  <a:spcPct val="0"/>
                </a:spcBef>
                <a:spcAft>
                  <a:spcPct val="0"/>
                </a:spcAft>
                <a:defRPr sz="2000">
                  <a:solidFill>
                    <a:srgbClr val="000000"/>
                  </a:solidFill>
                  <a:latin typeface="Montserrat Bold" charset="0"/>
                  <a:ea typeface="Montserrat Bold" charset="0"/>
                  <a:cs typeface="Montserrat Bold" charset="0"/>
                  <a:sym typeface="Montserrat Bold" charset="0"/>
                </a:defRPr>
              </a:lvl6pPr>
              <a:lvl7pPr marL="914400" indent="3656013" defTabSz="825500" fontAlgn="base" hangingPunct="0">
                <a:spcBef>
                  <a:spcPct val="0"/>
                </a:spcBef>
                <a:spcAft>
                  <a:spcPct val="0"/>
                </a:spcAft>
                <a:defRPr sz="2000">
                  <a:solidFill>
                    <a:srgbClr val="000000"/>
                  </a:solidFill>
                  <a:latin typeface="Montserrat Bold" charset="0"/>
                  <a:ea typeface="Montserrat Bold" charset="0"/>
                  <a:cs typeface="Montserrat Bold" charset="0"/>
                  <a:sym typeface="Montserrat Bold" charset="0"/>
                </a:defRPr>
              </a:lvl7pPr>
              <a:lvl8pPr marL="1371600" indent="3656013" defTabSz="825500" fontAlgn="base" hangingPunct="0">
                <a:spcBef>
                  <a:spcPct val="0"/>
                </a:spcBef>
                <a:spcAft>
                  <a:spcPct val="0"/>
                </a:spcAft>
                <a:defRPr sz="2000">
                  <a:solidFill>
                    <a:srgbClr val="000000"/>
                  </a:solidFill>
                  <a:latin typeface="Montserrat Bold" charset="0"/>
                  <a:ea typeface="Montserrat Bold" charset="0"/>
                  <a:cs typeface="Montserrat Bold" charset="0"/>
                  <a:sym typeface="Montserrat Bold" charset="0"/>
                </a:defRPr>
              </a:lvl8pPr>
              <a:lvl9pPr marL="1828800" indent="3656013" defTabSz="825500" fontAlgn="base" hangingPunct="0">
                <a:spcBef>
                  <a:spcPct val="0"/>
                </a:spcBef>
                <a:spcAft>
                  <a:spcPct val="0"/>
                </a:spcAft>
                <a:defRPr sz="2000">
                  <a:solidFill>
                    <a:srgbClr val="000000"/>
                  </a:solidFill>
                  <a:latin typeface="Montserrat Bold" charset="0"/>
                  <a:ea typeface="Montserrat Bold" charset="0"/>
                  <a:cs typeface="Montserrat Bold" charset="0"/>
                  <a:sym typeface="Montserrat Bold" charset="0"/>
                </a:defRPr>
              </a:lvl9pPr>
            </a:lstStyle>
            <a:p>
              <a:pPr algn="ctr"/>
              <a:endParaRPr lang="de-DE" altLang="de-DE" sz="3200">
                <a:solidFill>
                  <a:srgbClr val="FFFFFF"/>
                </a:solidFill>
              </a:endParaRPr>
            </a:p>
          </p:txBody>
        </p:sp>
        <p:sp>
          <p:nvSpPr>
            <p:cNvPr id="10" name="Text Box 1"/>
            <p:cNvSpPr txBox="1">
              <a:spLocks/>
            </p:cNvSpPr>
            <p:nvPr userDrawn="1"/>
          </p:nvSpPr>
          <p:spPr bwMode="auto">
            <a:xfrm>
              <a:off x="7855127" y="276236"/>
              <a:ext cx="5771085" cy="6771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spAutoFit/>
            </a:bodyPr>
            <a:lstStyle/>
            <a:p>
              <a:pPr algn="ctr"/>
              <a:r>
                <a:rPr lang="en-GB" altLang="de-DE" sz="4400" noProof="0" dirty="0">
                  <a:solidFill>
                    <a:schemeClr val="bg1"/>
                  </a:solidFill>
                </a:rPr>
                <a:t>Bringing Scotland‘s</a:t>
              </a:r>
            </a:p>
          </p:txBody>
        </p:sp>
        <p:sp>
          <p:nvSpPr>
            <p:cNvPr id="12" name="Text Box 1">
              <a:extLst>
                <a:ext uri="{FF2B5EF4-FFF2-40B4-BE49-F238E27FC236}">
                  <a16:creationId xmlns:a16="http://schemas.microsoft.com/office/drawing/2014/main" id="{CAE1B60A-B11D-414D-91AF-7DC86EC3B4A2}"/>
                </a:ext>
              </a:extLst>
            </p:cNvPr>
            <p:cNvSpPr txBox="1">
              <a:spLocks/>
            </p:cNvSpPr>
            <p:nvPr userDrawn="1"/>
          </p:nvSpPr>
          <p:spPr bwMode="auto">
            <a:xfrm>
              <a:off x="12984088" y="138560"/>
              <a:ext cx="2592288" cy="10002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spAutoFit/>
            </a:bodyPr>
            <a:lstStyle/>
            <a:p>
              <a:pPr algn="ctr"/>
              <a:r>
                <a:rPr lang="de-DE" altLang="de-DE" sz="6500" dirty="0">
                  <a:solidFill>
                    <a:schemeClr val="bg1"/>
                  </a:solidFill>
                </a:rPr>
                <a:t>//</a:t>
              </a:r>
            </a:p>
          </p:txBody>
        </p:sp>
        <p:sp>
          <p:nvSpPr>
            <p:cNvPr id="13" name="Text Box 1">
              <a:extLst>
                <a:ext uri="{FF2B5EF4-FFF2-40B4-BE49-F238E27FC236}">
                  <a16:creationId xmlns:a16="http://schemas.microsoft.com/office/drawing/2014/main" id="{58545486-D723-7B45-A6E0-BFE4E58B17E1}"/>
                </a:ext>
              </a:extLst>
            </p:cNvPr>
            <p:cNvSpPr txBox="1">
              <a:spLocks/>
            </p:cNvSpPr>
            <p:nvPr userDrawn="1"/>
          </p:nvSpPr>
          <p:spPr bwMode="auto">
            <a:xfrm>
              <a:off x="14723477" y="665312"/>
              <a:ext cx="3022401" cy="6155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spAutoFit/>
            </a:bodyPr>
            <a:lstStyle/>
            <a:p>
              <a:pPr algn="l"/>
              <a:r>
                <a:rPr lang="en-GB" altLang="de-DE" sz="2000" noProof="0" dirty="0">
                  <a:solidFill>
                    <a:schemeClr val="bg1"/>
                  </a:solidFill>
                </a:rPr>
                <a:t>Cyber Community</a:t>
              </a:r>
            </a:p>
            <a:p>
              <a:pPr algn="l"/>
              <a:r>
                <a:rPr lang="en-GB" altLang="de-DE" sz="2000" noProof="0" dirty="0">
                  <a:solidFill>
                    <a:schemeClr val="bg1"/>
                  </a:solidFill>
                </a:rPr>
                <a:t>Together.</a:t>
              </a:r>
            </a:p>
          </p:txBody>
        </p:sp>
        <p:sp>
          <p:nvSpPr>
            <p:cNvPr id="15" name="Text Box 4">
              <a:extLst>
                <a:ext uri="{FF2B5EF4-FFF2-40B4-BE49-F238E27FC236}">
                  <a16:creationId xmlns:a16="http://schemas.microsoft.com/office/drawing/2014/main" id="{500DD7AF-BB9C-3347-A402-DFF5BB9DB8B4}"/>
                </a:ext>
              </a:extLst>
            </p:cNvPr>
            <p:cNvSpPr txBox="1">
              <a:spLocks/>
            </p:cNvSpPr>
            <p:nvPr userDrawn="1"/>
          </p:nvSpPr>
          <p:spPr bwMode="auto">
            <a:xfrm>
              <a:off x="10104154" y="13295950"/>
              <a:ext cx="2225837" cy="153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ctr">
              <a:spAutoFit/>
            </a:bodyPr>
            <a:lstStyle/>
            <a:p>
              <a:pPr algn="ctr"/>
              <a:r>
                <a:rPr lang="en-GB" altLang="de-DE" sz="1000" b="1" i="0" dirty="0">
                  <a:solidFill>
                    <a:srgbClr val="FFFFFF"/>
                  </a:solidFill>
                  <a:latin typeface="Roboto" panose="02000000000000000000" pitchFamily="2" charset="0"/>
                  <a:ea typeface="Roboto" panose="02000000000000000000" pitchFamily="2" charset="0"/>
                  <a:cs typeface="Roboto" panose="02000000000000000000" pitchFamily="2" charset="0"/>
                </a:rPr>
                <a:t>www.</a:t>
              </a:r>
              <a:r>
                <a:rPr lang="en-GB" altLang="de-DE" sz="1000" b="1" i="0" noProof="0" dirty="0">
                  <a:solidFill>
                    <a:srgbClr val="FFFFFF"/>
                  </a:solidFill>
                  <a:latin typeface="Roboto" panose="02000000000000000000" pitchFamily="2" charset="0"/>
                  <a:ea typeface="Roboto" panose="02000000000000000000" pitchFamily="2" charset="0"/>
                  <a:cs typeface="Roboto" panose="02000000000000000000" pitchFamily="2" charset="0"/>
                </a:rPr>
                <a:t>cyberscotlandconnect</a:t>
              </a:r>
              <a:r>
                <a:rPr lang="en-GB" altLang="de-DE" sz="1000" b="1" i="0" dirty="0">
                  <a:solidFill>
                    <a:srgbClr val="FFFFFF"/>
                  </a:solidFill>
                  <a:latin typeface="Roboto" panose="02000000000000000000" pitchFamily="2" charset="0"/>
                  <a:ea typeface="Roboto" panose="02000000000000000000" pitchFamily="2" charset="0"/>
                  <a:cs typeface="Roboto" panose="02000000000000000000" pitchFamily="2" charset="0"/>
                </a:rPr>
                <a:t>.</a:t>
              </a:r>
              <a:r>
                <a:rPr lang="en-GB" altLang="de-DE" sz="1000" b="1" i="0" noProof="0" dirty="0">
                  <a:solidFill>
                    <a:srgbClr val="FFFFFF"/>
                  </a:solidFill>
                  <a:latin typeface="Roboto" panose="02000000000000000000" pitchFamily="2" charset="0"/>
                  <a:ea typeface="Roboto" panose="02000000000000000000" pitchFamily="2" charset="0"/>
                  <a:cs typeface="Roboto" panose="02000000000000000000" pitchFamily="2" charset="0"/>
                </a:rPr>
                <a:t>com</a:t>
              </a:r>
            </a:p>
          </p:txBody>
        </p:sp>
        <p:sp>
          <p:nvSpPr>
            <p:cNvPr id="16" name="Text Box 4">
              <a:extLst>
                <a:ext uri="{FF2B5EF4-FFF2-40B4-BE49-F238E27FC236}">
                  <a16:creationId xmlns:a16="http://schemas.microsoft.com/office/drawing/2014/main" id="{8DFDB092-06A9-D844-A703-B4233063D3DB}"/>
                </a:ext>
              </a:extLst>
            </p:cNvPr>
            <p:cNvSpPr txBox="1">
              <a:spLocks/>
            </p:cNvSpPr>
            <p:nvPr userDrawn="1"/>
          </p:nvSpPr>
          <p:spPr bwMode="auto">
            <a:xfrm>
              <a:off x="22921192" y="13312879"/>
              <a:ext cx="1010529" cy="153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ctr">
              <a:spAutoFit/>
            </a:bodyPr>
            <a:lstStyle/>
            <a:p>
              <a:pPr algn="ctr"/>
              <a:r>
                <a:rPr lang="de-DE" altLang="de-DE" sz="1000" b="1" i="0" dirty="0">
                  <a:solidFill>
                    <a:srgbClr val="FFFFFF"/>
                  </a:solidFill>
                  <a:latin typeface="Roboto" panose="02000000000000000000" pitchFamily="2" charset="0"/>
                  <a:ea typeface="Roboto" panose="02000000000000000000" pitchFamily="2" charset="0"/>
                  <a:cs typeface="Roboto" panose="02000000000000000000" pitchFamily="2" charset="0"/>
                </a:rPr>
                <a:t>@</a:t>
              </a:r>
              <a:r>
                <a:rPr lang="en-GB" altLang="de-DE" sz="1000" b="1" i="0" noProof="0" dirty="0">
                  <a:solidFill>
                    <a:srgbClr val="FFFFFF"/>
                  </a:solidFill>
                  <a:latin typeface="Roboto" panose="02000000000000000000" pitchFamily="2" charset="0"/>
                  <a:ea typeface="Roboto" panose="02000000000000000000" pitchFamily="2" charset="0"/>
                  <a:cs typeface="Roboto" panose="02000000000000000000" pitchFamily="2" charset="0"/>
                </a:rPr>
                <a:t>SecScotland</a:t>
              </a:r>
            </a:p>
          </p:txBody>
        </p:sp>
        <p:sp>
          <p:nvSpPr>
            <p:cNvPr id="17" name="Text Box 4">
              <a:extLst>
                <a:ext uri="{FF2B5EF4-FFF2-40B4-BE49-F238E27FC236}">
                  <a16:creationId xmlns:a16="http://schemas.microsoft.com/office/drawing/2014/main" id="{A77D2CA8-A690-9E40-AE9F-14FE38B49F3E}"/>
                </a:ext>
              </a:extLst>
            </p:cNvPr>
            <p:cNvSpPr txBox="1">
              <a:spLocks/>
            </p:cNvSpPr>
            <p:nvPr userDrawn="1"/>
          </p:nvSpPr>
          <p:spPr bwMode="auto">
            <a:xfrm>
              <a:off x="22648" y="13312879"/>
              <a:ext cx="6408712" cy="153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ctr">
              <a:spAutoFit/>
            </a:bodyPr>
            <a:lstStyle/>
            <a:p>
              <a:pPr algn="ctr"/>
              <a:r>
                <a:rPr lang="en-GB" altLang="de-DE" sz="1000" b="1" i="0" noProof="0">
                  <a:solidFill>
                    <a:srgbClr val="FFFFFF"/>
                  </a:solidFill>
                  <a:latin typeface="Roboto" panose="02000000000000000000" pitchFamily="2" charset="0"/>
                  <a:ea typeface="Roboto" panose="02000000000000000000" pitchFamily="2" charset="0"/>
                  <a:cs typeface="Roboto" panose="02000000000000000000" pitchFamily="2" charset="0"/>
                </a:rPr>
                <a:t>Copyright Cyber Scotland Connect 2019. All rights reserved. Designed &amp; Created by Sophie Lanc. </a:t>
              </a:r>
            </a:p>
          </p:txBody>
        </p:sp>
        <p:pic>
          <p:nvPicPr>
            <p:cNvPr id="18" name="Picture 17">
              <a:extLst>
                <a:ext uri="{FF2B5EF4-FFF2-40B4-BE49-F238E27FC236}">
                  <a16:creationId xmlns:a16="http://schemas.microsoft.com/office/drawing/2014/main" id="{BCF0E688-71DC-8249-9634-6E59B1B291A0}"/>
                </a:ext>
              </a:extLst>
            </p:cNvPr>
            <p:cNvPicPr>
              <a:picLocks noChangeAspect="1"/>
            </p:cNvPicPr>
            <p:nvPr userDrawn="1"/>
          </p:nvPicPr>
          <p:blipFill>
            <a:blip r:embed="rId3"/>
            <a:stretch>
              <a:fillRect/>
            </a:stretch>
          </p:blipFill>
          <p:spPr>
            <a:xfrm>
              <a:off x="17011964" y="13219014"/>
              <a:ext cx="1467828" cy="363958"/>
            </a:xfrm>
            <a:prstGeom prst="rect">
              <a:avLst/>
            </a:prstGeom>
          </p:spPr>
        </p:pic>
      </p:grpSp>
    </p:spTree>
  </p:cSld>
  <p:clrMap bg1="lt1" tx1="dk1" bg2="lt2" tx2="dk2" accent1="accent1" accent2="accent2" accent3="accent3" accent4="accent4" accent5="accent5" accent6="accent6" hlink="hlink" folHlink="folHlink"/>
  <p:sldLayoutIdLst>
    <p:sldLayoutId id="2147483662" r:id="rId1"/>
  </p:sldLayoutIdLst>
  <p:txStyles>
    <p:titleStyle>
      <a:lvl1pPr algn="l" defTabSz="825500" rtl="0" fontAlgn="base" hangingPunct="0">
        <a:lnSpc>
          <a:spcPts val="6800"/>
        </a:lnSpc>
        <a:spcBef>
          <a:spcPct val="0"/>
        </a:spcBef>
        <a:spcAft>
          <a:spcPct val="0"/>
        </a:spcAft>
        <a:defRPr sz="7200" kern="1200">
          <a:solidFill>
            <a:srgbClr val="151314"/>
          </a:solidFill>
          <a:latin typeface="+mj-lt"/>
          <a:ea typeface="+mj-ea"/>
          <a:cs typeface="+mj-cs"/>
          <a:sym typeface="Montserrat Bold" charset="0"/>
        </a:defRPr>
      </a:lvl1pPr>
      <a:lvl2pPr algn="l" defTabSz="825500" rtl="0" fontAlgn="base" hangingPunct="0">
        <a:lnSpc>
          <a:spcPts val="6800"/>
        </a:lnSpc>
        <a:spcBef>
          <a:spcPct val="0"/>
        </a:spcBef>
        <a:spcAft>
          <a:spcPct val="0"/>
        </a:spcAft>
        <a:defRPr sz="7200">
          <a:solidFill>
            <a:srgbClr val="151314"/>
          </a:solidFill>
          <a:latin typeface="Montserrat Bold" charset="0"/>
          <a:ea typeface="Montserrat Bold" charset="0"/>
          <a:cs typeface="Montserrat Bold" charset="0"/>
          <a:sym typeface="Montserrat Bold" charset="0"/>
        </a:defRPr>
      </a:lvl2pPr>
      <a:lvl3pPr algn="l" defTabSz="825500" rtl="0" fontAlgn="base" hangingPunct="0">
        <a:lnSpc>
          <a:spcPts val="6800"/>
        </a:lnSpc>
        <a:spcBef>
          <a:spcPct val="0"/>
        </a:spcBef>
        <a:spcAft>
          <a:spcPct val="0"/>
        </a:spcAft>
        <a:defRPr sz="7200">
          <a:solidFill>
            <a:srgbClr val="151314"/>
          </a:solidFill>
          <a:latin typeface="Montserrat Bold" charset="0"/>
          <a:ea typeface="Montserrat Bold" charset="0"/>
          <a:cs typeface="Montserrat Bold" charset="0"/>
          <a:sym typeface="Montserrat Bold" charset="0"/>
        </a:defRPr>
      </a:lvl3pPr>
      <a:lvl4pPr algn="l" defTabSz="825500" rtl="0" fontAlgn="base" hangingPunct="0">
        <a:lnSpc>
          <a:spcPts val="6800"/>
        </a:lnSpc>
        <a:spcBef>
          <a:spcPct val="0"/>
        </a:spcBef>
        <a:spcAft>
          <a:spcPct val="0"/>
        </a:spcAft>
        <a:defRPr sz="7200">
          <a:solidFill>
            <a:srgbClr val="151314"/>
          </a:solidFill>
          <a:latin typeface="Montserrat Bold" charset="0"/>
          <a:ea typeface="Montserrat Bold" charset="0"/>
          <a:cs typeface="Montserrat Bold" charset="0"/>
          <a:sym typeface="Montserrat Bold" charset="0"/>
        </a:defRPr>
      </a:lvl4pPr>
      <a:lvl5pPr algn="l" defTabSz="825500" rtl="0" fontAlgn="base" hangingPunct="0">
        <a:lnSpc>
          <a:spcPts val="6800"/>
        </a:lnSpc>
        <a:spcBef>
          <a:spcPct val="0"/>
        </a:spcBef>
        <a:spcAft>
          <a:spcPct val="0"/>
        </a:spcAft>
        <a:defRPr sz="7200">
          <a:solidFill>
            <a:srgbClr val="151314"/>
          </a:solidFill>
          <a:latin typeface="Montserrat Bold" charset="0"/>
          <a:ea typeface="Montserrat Bold" charset="0"/>
          <a:cs typeface="Montserrat Bold" charset="0"/>
          <a:sym typeface="Montserrat Bold" charset="0"/>
        </a:defRPr>
      </a:lvl5pPr>
      <a:lvl6pPr marL="457200" algn="l" defTabSz="825500" rtl="0" fontAlgn="base" hangingPunct="0">
        <a:lnSpc>
          <a:spcPts val="6800"/>
        </a:lnSpc>
        <a:spcBef>
          <a:spcPct val="0"/>
        </a:spcBef>
        <a:spcAft>
          <a:spcPct val="0"/>
        </a:spcAft>
        <a:defRPr sz="7200">
          <a:solidFill>
            <a:srgbClr val="151314"/>
          </a:solidFill>
          <a:latin typeface="Montserrat Bold" charset="0"/>
          <a:ea typeface="Montserrat Bold" charset="0"/>
          <a:cs typeface="Montserrat Bold" charset="0"/>
          <a:sym typeface="Montserrat Bold" charset="0"/>
        </a:defRPr>
      </a:lvl6pPr>
      <a:lvl7pPr marL="914400" algn="l" defTabSz="825500" rtl="0" fontAlgn="base" hangingPunct="0">
        <a:lnSpc>
          <a:spcPts val="6800"/>
        </a:lnSpc>
        <a:spcBef>
          <a:spcPct val="0"/>
        </a:spcBef>
        <a:spcAft>
          <a:spcPct val="0"/>
        </a:spcAft>
        <a:defRPr sz="7200">
          <a:solidFill>
            <a:srgbClr val="151314"/>
          </a:solidFill>
          <a:latin typeface="Montserrat Bold" charset="0"/>
          <a:ea typeface="Montserrat Bold" charset="0"/>
          <a:cs typeface="Montserrat Bold" charset="0"/>
          <a:sym typeface="Montserrat Bold" charset="0"/>
        </a:defRPr>
      </a:lvl7pPr>
      <a:lvl8pPr marL="1371600" algn="l" defTabSz="825500" rtl="0" fontAlgn="base" hangingPunct="0">
        <a:lnSpc>
          <a:spcPts val="6800"/>
        </a:lnSpc>
        <a:spcBef>
          <a:spcPct val="0"/>
        </a:spcBef>
        <a:spcAft>
          <a:spcPct val="0"/>
        </a:spcAft>
        <a:defRPr sz="7200">
          <a:solidFill>
            <a:srgbClr val="151314"/>
          </a:solidFill>
          <a:latin typeface="Montserrat Bold" charset="0"/>
          <a:ea typeface="Montserrat Bold" charset="0"/>
          <a:cs typeface="Montserrat Bold" charset="0"/>
          <a:sym typeface="Montserrat Bold" charset="0"/>
        </a:defRPr>
      </a:lvl8pPr>
      <a:lvl9pPr marL="1828800" algn="l" defTabSz="825500" rtl="0" fontAlgn="base" hangingPunct="0">
        <a:lnSpc>
          <a:spcPts val="6800"/>
        </a:lnSpc>
        <a:spcBef>
          <a:spcPct val="0"/>
        </a:spcBef>
        <a:spcAft>
          <a:spcPct val="0"/>
        </a:spcAft>
        <a:defRPr sz="7200">
          <a:solidFill>
            <a:srgbClr val="151314"/>
          </a:solidFill>
          <a:latin typeface="Montserrat Bold" charset="0"/>
          <a:ea typeface="Montserrat Bold" charset="0"/>
          <a:cs typeface="Montserrat Bold" charset="0"/>
          <a:sym typeface="Montserrat Bold" charset="0"/>
        </a:defRPr>
      </a:lvl9pPr>
    </p:titleStyle>
    <p:bodyStyle>
      <a:lvl1pPr marL="635000" indent="-635000" algn="l" defTabSz="825500" rtl="0" fontAlgn="base" hangingPunct="0">
        <a:spcBef>
          <a:spcPts val="5200"/>
        </a:spcBef>
        <a:spcAft>
          <a:spcPct val="0"/>
        </a:spcAft>
        <a:buSzPct val="75000"/>
        <a:buChar char="•"/>
        <a:defRPr sz="5200" kern="1200">
          <a:solidFill>
            <a:srgbClr val="C4C6C1"/>
          </a:solidFill>
          <a:latin typeface="+mn-lt"/>
          <a:ea typeface="+mn-ea"/>
          <a:cs typeface="+mn-cs"/>
          <a:sym typeface="Montserrat Bold" charset="0"/>
        </a:defRPr>
      </a:lvl1pPr>
      <a:lvl2pPr marL="1270000" indent="-635000" algn="l" defTabSz="825500" rtl="0" fontAlgn="base" hangingPunct="0">
        <a:spcBef>
          <a:spcPts val="5200"/>
        </a:spcBef>
        <a:spcAft>
          <a:spcPct val="0"/>
        </a:spcAft>
        <a:buSzPct val="75000"/>
        <a:buChar char="•"/>
        <a:defRPr sz="5200" kern="1200">
          <a:solidFill>
            <a:srgbClr val="C4C6C1"/>
          </a:solidFill>
          <a:latin typeface="+mn-lt"/>
          <a:ea typeface="+mn-ea"/>
          <a:cs typeface="+mn-cs"/>
          <a:sym typeface="Montserrat Bold" charset="0"/>
        </a:defRPr>
      </a:lvl2pPr>
      <a:lvl3pPr marL="1905000" indent="-635000" algn="l" defTabSz="825500" rtl="0" fontAlgn="base" hangingPunct="0">
        <a:spcBef>
          <a:spcPts val="5200"/>
        </a:spcBef>
        <a:spcAft>
          <a:spcPct val="0"/>
        </a:spcAft>
        <a:buSzPct val="75000"/>
        <a:buChar char="•"/>
        <a:defRPr sz="5200" kern="1200">
          <a:solidFill>
            <a:srgbClr val="C4C6C1"/>
          </a:solidFill>
          <a:latin typeface="+mn-lt"/>
          <a:ea typeface="+mn-ea"/>
          <a:cs typeface="+mn-cs"/>
          <a:sym typeface="Montserrat Bold" charset="0"/>
        </a:defRPr>
      </a:lvl3pPr>
      <a:lvl4pPr marL="2540000" indent="-635000" algn="l" defTabSz="825500" rtl="0" fontAlgn="base" hangingPunct="0">
        <a:spcBef>
          <a:spcPts val="5200"/>
        </a:spcBef>
        <a:spcAft>
          <a:spcPct val="0"/>
        </a:spcAft>
        <a:buSzPct val="75000"/>
        <a:buChar char="•"/>
        <a:defRPr sz="5200" kern="1200">
          <a:solidFill>
            <a:srgbClr val="C4C6C1"/>
          </a:solidFill>
          <a:latin typeface="+mn-lt"/>
          <a:ea typeface="+mn-ea"/>
          <a:cs typeface="+mn-cs"/>
          <a:sym typeface="Montserrat Bold" charset="0"/>
        </a:defRPr>
      </a:lvl4pPr>
      <a:lvl5pPr marL="3175000" indent="-635000" algn="l" defTabSz="825500" rtl="0" fontAlgn="base" hangingPunct="0">
        <a:spcBef>
          <a:spcPts val="5200"/>
        </a:spcBef>
        <a:spcAft>
          <a:spcPct val="0"/>
        </a:spcAft>
        <a:buSzPct val="75000"/>
        <a:buChar char="•"/>
        <a:defRPr sz="5200" kern="1200">
          <a:solidFill>
            <a:srgbClr val="C4C6C1"/>
          </a:solidFill>
          <a:latin typeface="+mn-lt"/>
          <a:ea typeface="+mn-ea"/>
          <a:cs typeface="+mn-cs"/>
          <a:sym typeface="Montserrat Bold"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Text Box 2"/>
          <p:cNvSpPr txBox="1">
            <a:spLocks/>
          </p:cNvSpPr>
          <p:nvPr/>
        </p:nvSpPr>
        <p:spPr bwMode="auto">
          <a:xfrm>
            <a:off x="2411412" y="3562350"/>
            <a:ext cx="19789700" cy="36933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spAutoFit/>
          </a:bodyPr>
          <a:lstStyle/>
          <a:p>
            <a:r>
              <a:rPr lang="en-GB" altLang="de-DE" dirty="0">
                <a:solidFill>
                  <a:srgbClr val="372B5C"/>
                </a:solidFill>
              </a:rPr>
              <a:t>Before you create your ‘pitch perfect’ presentation, please make sure you have all the fonts installed locally on your machine from the ’fonts’ folder. Thank you &amp; please delete this slide once you have installed them! </a:t>
            </a:r>
          </a:p>
          <a:p>
            <a:r>
              <a:rPr lang="en-GB" altLang="de-DE" sz="20000" b="1" dirty="0">
                <a:solidFill>
                  <a:srgbClr val="372B5C"/>
                </a:solidFill>
                <a:latin typeface="Roboto" panose="02000000000000000000" pitchFamily="2" charset="0"/>
                <a:ea typeface="Roboto" panose="02000000000000000000" pitchFamily="2" charset="0"/>
                <a:cs typeface="Roboto" panose="02000000000000000000" pitchFamily="2" charset="0"/>
                <a:sym typeface="Montserrat Semi Bold" charset="0"/>
              </a:rPr>
              <a:t>Hi There!</a:t>
            </a:r>
          </a:p>
        </p:txBody>
      </p:sp>
      <p:sp>
        <p:nvSpPr>
          <p:cNvPr id="9" name="Text Box 6">
            <a:extLst>
              <a:ext uri="{FF2B5EF4-FFF2-40B4-BE49-F238E27FC236}">
                <a16:creationId xmlns:a16="http://schemas.microsoft.com/office/drawing/2014/main" id="{1DA9CA86-F30B-F645-89EF-FF6797E4CDEB}"/>
              </a:ext>
            </a:extLst>
          </p:cNvPr>
          <p:cNvSpPr txBox="1">
            <a:spLocks/>
          </p:cNvSpPr>
          <p:nvPr/>
        </p:nvSpPr>
        <p:spPr bwMode="auto">
          <a:xfrm rot="16200000">
            <a:off x="-1539677" y="10624267"/>
            <a:ext cx="4404026"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b">
            <a:spAutoFit/>
          </a:bodyPr>
          <a:lstStyle/>
          <a:p>
            <a:r>
              <a:rPr lang="en-GB" altLang="de-DE" b="1">
                <a:solidFill>
                  <a:srgbClr val="575390"/>
                </a:solidFill>
                <a:latin typeface="Roboto Black" panose="02000000000000000000" pitchFamily="2" charset="0"/>
                <a:ea typeface="Roboto Black" panose="02000000000000000000" pitchFamily="2" charset="0"/>
                <a:cs typeface="Roboto Black" panose="02000000000000000000" pitchFamily="2" charset="0"/>
              </a:rPr>
              <a:t>Twitter: @pleaseputyourhandlehere!</a:t>
            </a:r>
          </a:p>
        </p:txBody>
      </p:sp>
      <p:pic>
        <p:nvPicPr>
          <p:cNvPr id="4" name="Picture 3">
            <a:extLst>
              <a:ext uri="{FF2B5EF4-FFF2-40B4-BE49-F238E27FC236}">
                <a16:creationId xmlns:a16="http://schemas.microsoft.com/office/drawing/2014/main" id="{B828F9B5-4D95-B14B-AE8C-9BAAA0772B79}"/>
              </a:ext>
            </a:extLst>
          </p:cNvPr>
          <p:cNvPicPr>
            <a:picLocks noChangeAspect="1"/>
          </p:cNvPicPr>
          <p:nvPr/>
        </p:nvPicPr>
        <p:blipFill>
          <a:blip r:embed="rId3"/>
          <a:stretch>
            <a:fillRect/>
          </a:stretch>
        </p:blipFill>
        <p:spPr>
          <a:xfrm>
            <a:off x="9380460" y="8110264"/>
            <a:ext cx="15448759" cy="5156448"/>
          </a:xfrm>
          <a:prstGeom prst="rect">
            <a:avLst/>
          </a:prstGeom>
        </p:spPr>
      </p:pic>
    </p:spTree>
    <p:extLst>
      <p:ext uri="{BB962C8B-B14F-4D97-AF65-F5344CB8AC3E}">
        <p14:creationId xmlns:p14="http://schemas.microsoft.com/office/powerpoint/2010/main" val="3305960031"/>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p:cNvSpPr>
          <p:nvPr/>
        </p:nvSpPr>
        <p:spPr bwMode="auto">
          <a:xfrm>
            <a:off x="4763" y="3257600"/>
            <a:ext cx="24382412" cy="10455225"/>
          </a:xfrm>
          <a:prstGeom prst="rect">
            <a:avLst/>
          </a:prstGeom>
          <a:solidFill>
            <a:srgbClr val="575390"/>
          </a:solidFill>
          <a:ln>
            <a:noFill/>
          </a:ln>
          <a:effectLst/>
          <a:extLst/>
        </p:spPr>
        <p:txBody>
          <a:bodyPr lIns="508000" tIns="508000" rIns="508000" bIns="508000"/>
          <a:lstStyle/>
          <a:p>
            <a:pPr algn="ctr">
              <a:lnSpc>
                <a:spcPct val="140000"/>
              </a:lnSpc>
            </a:pPr>
            <a:endParaRPr lang="en-GB" altLang="de-DE" sz="1600">
              <a:solidFill>
                <a:srgbClr val="BDACCF"/>
              </a:solidFill>
              <a:latin typeface="Roboto" panose="02000000000000000000" pitchFamily="2" charset="0"/>
              <a:ea typeface="Roboto" panose="02000000000000000000" pitchFamily="2" charset="0"/>
              <a:cs typeface="Roboto" panose="02000000000000000000" pitchFamily="2" charset="0"/>
              <a:sym typeface="Open Sans" charset="0"/>
            </a:endParaRPr>
          </a:p>
        </p:txBody>
      </p:sp>
      <p:pic>
        <p:nvPicPr>
          <p:cNvPr id="11" name="Picture 10">
            <a:extLst>
              <a:ext uri="{FF2B5EF4-FFF2-40B4-BE49-F238E27FC236}">
                <a16:creationId xmlns:a16="http://schemas.microsoft.com/office/drawing/2014/main" id="{ABF631C0-D2A7-4549-ADBF-4EAFFDCDBDB7}"/>
              </a:ext>
            </a:extLst>
          </p:cNvPr>
          <p:cNvPicPr>
            <a:picLocks noChangeAspect="1"/>
          </p:cNvPicPr>
          <p:nvPr/>
        </p:nvPicPr>
        <p:blipFill>
          <a:blip r:embed="rId3"/>
          <a:stretch>
            <a:fillRect/>
          </a:stretch>
        </p:blipFill>
        <p:spPr>
          <a:xfrm>
            <a:off x="9380460" y="8730208"/>
            <a:ext cx="15448759" cy="5156448"/>
          </a:xfrm>
          <a:prstGeom prst="rect">
            <a:avLst/>
          </a:prstGeom>
        </p:spPr>
      </p:pic>
      <p:sp>
        <p:nvSpPr>
          <p:cNvPr id="4" name="TextBox 3">
            <a:extLst>
              <a:ext uri="{FF2B5EF4-FFF2-40B4-BE49-F238E27FC236}">
                <a16:creationId xmlns:a16="http://schemas.microsoft.com/office/drawing/2014/main" id="{652BEF2B-02B3-CB46-9460-DA7BECEBAA77}"/>
              </a:ext>
            </a:extLst>
          </p:cNvPr>
          <p:cNvSpPr txBox="1"/>
          <p:nvPr/>
        </p:nvSpPr>
        <p:spPr>
          <a:xfrm>
            <a:off x="4900246" y="2086708"/>
            <a:ext cx="184731" cy="400110"/>
          </a:xfrm>
          <a:prstGeom prst="rect">
            <a:avLst/>
          </a:prstGeom>
          <a:noFill/>
        </p:spPr>
        <p:txBody>
          <a:bodyPr wrap="none" rtlCol="0">
            <a:spAutoFit/>
          </a:bodyPr>
          <a:lstStyle/>
          <a:p>
            <a:endParaRPr lang="en-GB"/>
          </a:p>
        </p:txBody>
      </p:sp>
      <p:sp>
        <p:nvSpPr>
          <p:cNvPr id="17" name="Text Box 5">
            <a:extLst>
              <a:ext uri="{FF2B5EF4-FFF2-40B4-BE49-F238E27FC236}">
                <a16:creationId xmlns:a16="http://schemas.microsoft.com/office/drawing/2014/main" id="{CAAA793B-77EC-4B47-9D96-D4B9557A40BB}"/>
              </a:ext>
            </a:extLst>
          </p:cNvPr>
          <p:cNvSpPr txBox="1">
            <a:spLocks/>
          </p:cNvSpPr>
          <p:nvPr/>
        </p:nvSpPr>
        <p:spPr bwMode="auto">
          <a:xfrm>
            <a:off x="7007424" y="668377"/>
            <a:ext cx="17280831" cy="44040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spAutoFit/>
          </a:bodyPr>
          <a:lstStyle/>
          <a:p>
            <a:pPr algn="r">
              <a:lnSpc>
                <a:spcPct val="70000"/>
              </a:lnSpc>
            </a:pPr>
            <a:r>
              <a:rPr lang="en-GB" altLang="de-DE" sz="20000">
                <a:solidFill>
                  <a:srgbClr val="372B5C"/>
                </a:solidFill>
                <a:latin typeface="+mj-ea"/>
                <a:ea typeface="+mj-ea"/>
                <a:cs typeface="Montserrat Semi Bold" charset="0"/>
                <a:sym typeface="Montserrat Semi Bold" charset="0"/>
              </a:rPr>
              <a:t>FEB/20</a:t>
            </a:r>
          </a:p>
          <a:p>
            <a:pPr algn="r">
              <a:lnSpc>
                <a:spcPct val="70000"/>
              </a:lnSpc>
            </a:pPr>
            <a:r>
              <a:rPr lang="en-GB" altLang="de-DE" sz="20000">
                <a:solidFill>
                  <a:srgbClr val="372B5C"/>
                </a:solidFill>
                <a:latin typeface="+mj-ea"/>
                <a:ea typeface="+mj-ea"/>
                <a:cs typeface="Montserrat Semi Bold" charset="0"/>
                <a:sym typeface="Montserrat Semi Bold" charset="0"/>
              </a:rPr>
              <a:t>19</a:t>
            </a:r>
          </a:p>
        </p:txBody>
      </p:sp>
      <p:sp>
        <p:nvSpPr>
          <p:cNvPr id="18" name="Text Box 3">
            <a:extLst>
              <a:ext uri="{FF2B5EF4-FFF2-40B4-BE49-F238E27FC236}">
                <a16:creationId xmlns:a16="http://schemas.microsoft.com/office/drawing/2014/main" id="{0901340D-075F-BE4D-A4E9-45CC7C82F558}"/>
              </a:ext>
            </a:extLst>
          </p:cNvPr>
          <p:cNvSpPr txBox="1">
            <a:spLocks/>
          </p:cNvSpPr>
          <p:nvPr/>
        </p:nvSpPr>
        <p:spPr bwMode="auto">
          <a:xfrm>
            <a:off x="2542928" y="4430283"/>
            <a:ext cx="9893984" cy="26776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spAutoFit/>
          </a:bodyPr>
          <a:lstStyle/>
          <a:p>
            <a:r>
              <a:rPr lang="en-GB" altLang="de-DE" sz="5800" b="1">
                <a:solidFill>
                  <a:schemeClr val="bg1"/>
                </a:solidFill>
                <a:latin typeface="Roboto" panose="02000000000000000000" pitchFamily="2" charset="0"/>
                <a:ea typeface="Roboto" panose="02000000000000000000" pitchFamily="2" charset="0"/>
                <a:cs typeface="Roboto" panose="02000000000000000000" pitchFamily="2" charset="0"/>
              </a:rPr>
              <a:t>Presentation Title Here</a:t>
            </a:r>
          </a:p>
          <a:p>
            <a:r>
              <a:rPr lang="en-GB" altLang="de-DE" sz="5800" b="1">
                <a:solidFill>
                  <a:schemeClr val="bg1"/>
                </a:solidFill>
                <a:latin typeface="Roboto" panose="02000000000000000000" pitchFamily="2" charset="0"/>
                <a:ea typeface="Roboto" panose="02000000000000000000" pitchFamily="2" charset="0"/>
                <a:cs typeface="Roboto" panose="02000000000000000000" pitchFamily="2" charset="0"/>
              </a:rPr>
              <a:t>(Continues Here)</a:t>
            </a:r>
          </a:p>
          <a:p>
            <a:r>
              <a:rPr lang="en-GB" altLang="de-DE" sz="5800" b="1">
                <a:solidFill>
                  <a:schemeClr val="bg1"/>
                </a:solidFill>
                <a:latin typeface="Roboto" panose="02000000000000000000" pitchFamily="2" charset="0"/>
                <a:ea typeface="Roboto" panose="02000000000000000000" pitchFamily="2" charset="0"/>
                <a:cs typeface="Roboto" panose="02000000000000000000" pitchFamily="2" charset="0"/>
              </a:rPr>
              <a:t>(Wow, that’s a title!)</a:t>
            </a:r>
          </a:p>
        </p:txBody>
      </p:sp>
      <p:sp>
        <p:nvSpPr>
          <p:cNvPr id="19" name="Text Box 3">
            <a:extLst>
              <a:ext uri="{FF2B5EF4-FFF2-40B4-BE49-F238E27FC236}">
                <a16:creationId xmlns:a16="http://schemas.microsoft.com/office/drawing/2014/main" id="{AE74D2DB-22B6-4145-8E17-B0399BFDE4F5}"/>
              </a:ext>
            </a:extLst>
          </p:cNvPr>
          <p:cNvSpPr txBox="1">
            <a:spLocks/>
          </p:cNvSpPr>
          <p:nvPr/>
        </p:nvSpPr>
        <p:spPr bwMode="auto">
          <a:xfrm>
            <a:off x="2561075" y="7404880"/>
            <a:ext cx="9875837" cy="6771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spAutoFit/>
          </a:bodyPr>
          <a:lstStyle/>
          <a:p>
            <a:r>
              <a:rPr lang="en-GB" altLang="de-DE" sz="4400">
                <a:solidFill>
                  <a:srgbClr val="BDACCF"/>
                </a:solidFill>
                <a:latin typeface="Roboto Medium" panose="02000000000000000000" pitchFamily="2" charset="0"/>
                <a:ea typeface="Roboto Medium" panose="02000000000000000000" pitchFamily="2" charset="0"/>
                <a:cs typeface="Roboto Medium" panose="02000000000000000000" pitchFamily="2" charset="0"/>
              </a:rPr>
              <a:t>What’s your name Superstar?</a:t>
            </a:r>
          </a:p>
        </p:txBody>
      </p:sp>
      <p:sp>
        <p:nvSpPr>
          <p:cNvPr id="13" name="Text Box 6">
            <a:extLst>
              <a:ext uri="{FF2B5EF4-FFF2-40B4-BE49-F238E27FC236}">
                <a16:creationId xmlns:a16="http://schemas.microsoft.com/office/drawing/2014/main" id="{CEC43932-97D6-C44C-BDDE-9038E69A78D0}"/>
              </a:ext>
            </a:extLst>
          </p:cNvPr>
          <p:cNvSpPr txBox="1">
            <a:spLocks/>
          </p:cNvSpPr>
          <p:nvPr/>
        </p:nvSpPr>
        <p:spPr bwMode="auto">
          <a:xfrm rot="16200000">
            <a:off x="21519651" y="10600877"/>
            <a:ext cx="4404026"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b">
            <a:spAutoFit/>
          </a:bodyPr>
          <a:lstStyle/>
          <a:p>
            <a:r>
              <a:rPr lang="en-GB" altLang="de-DE" b="1">
                <a:solidFill>
                  <a:schemeClr val="bg1">
                    <a:lumMod val="95000"/>
                  </a:schemeClr>
                </a:solidFill>
                <a:latin typeface="Roboto Black" panose="02000000000000000000" pitchFamily="2" charset="0"/>
                <a:ea typeface="Roboto Black" panose="02000000000000000000" pitchFamily="2" charset="0"/>
                <a:cs typeface="Roboto Black" panose="02000000000000000000" pitchFamily="2" charset="0"/>
              </a:rPr>
              <a:t>Twitter: @pleaseputyourhandlehere!</a:t>
            </a:r>
          </a:p>
        </p:txBody>
      </p:sp>
      <p:sp>
        <p:nvSpPr>
          <p:cNvPr id="10" name="Text Box 3">
            <a:extLst>
              <a:ext uri="{FF2B5EF4-FFF2-40B4-BE49-F238E27FC236}">
                <a16:creationId xmlns:a16="http://schemas.microsoft.com/office/drawing/2014/main" id="{5500BC28-75A7-C344-9464-DA5388EA7FC4}"/>
              </a:ext>
            </a:extLst>
          </p:cNvPr>
          <p:cNvSpPr txBox="1">
            <a:spLocks/>
          </p:cNvSpPr>
          <p:nvPr/>
        </p:nvSpPr>
        <p:spPr bwMode="auto">
          <a:xfrm>
            <a:off x="454696" y="13338720"/>
            <a:ext cx="5688631" cy="153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ctr">
            <a:spAutoFit/>
          </a:bodyPr>
          <a:lstStyle/>
          <a:p>
            <a:r>
              <a:rPr lang="en-GB" altLang="de-DE" sz="1000">
                <a:solidFill>
                  <a:srgbClr val="BDACCF"/>
                </a:solidFill>
                <a:latin typeface="Roboto" panose="02000000000000000000" pitchFamily="2" charset="0"/>
                <a:ea typeface="Roboto" panose="02000000000000000000" pitchFamily="2" charset="0"/>
                <a:cs typeface="Roboto" panose="02000000000000000000" pitchFamily="2" charset="0"/>
              </a:rPr>
              <a:t>Copyright of Cyber Scotland Connect 2019. All rights reserved. Designed &amp; Created by Sophie Lanc.</a:t>
            </a:r>
          </a:p>
        </p:txBody>
      </p:sp>
    </p:spTree>
    <p:extLst>
      <p:ext uri="{BB962C8B-B14F-4D97-AF65-F5344CB8AC3E}">
        <p14:creationId xmlns:p14="http://schemas.microsoft.com/office/powerpoint/2010/main" val="158076329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5"/>
          <p:cNvSpPr>
            <a:spLocks/>
          </p:cNvSpPr>
          <p:nvPr/>
        </p:nvSpPr>
        <p:spPr bwMode="auto">
          <a:xfrm>
            <a:off x="5279232" y="6681788"/>
            <a:ext cx="4216400" cy="762000"/>
          </a:xfrm>
          <a:prstGeom prst="rect">
            <a:avLst/>
          </a:prstGeom>
          <a:solidFill>
            <a:srgbClr val="372B5C"/>
          </a:solidFill>
          <a:ln>
            <a:noFill/>
          </a:ln>
          <a:effectLst/>
          <a:extLst/>
        </p:spPr>
        <p:txBody>
          <a:bodyPr lIns="45720" rIns="45720" anchor="ctr"/>
          <a:lstStyle>
            <a:lvl1pPr indent="254000">
              <a:defRPr sz="2000">
                <a:solidFill>
                  <a:srgbClr val="000000"/>
                </a:solidFill>
                <a:latin typeface="Montserrat Bold" charset="0"/>
                <a:ea typeface="Montserrat Bold" charset="0"/>
                <a:cs typeface="Montserrat Bold" charset="0"/>
                <a:sym typeface="Montserrat Bold" charset="0"/>
              </a:defRPr>
            </a:lvl1pPr>
            <a:lvl2pPr>
              <a:defRPr sz="2000">
                <a:solidFill>
                  <a:srgbClr val="000000"/>
                </a:solidFill>
                <a:latin typeface="Montserrat Bold" charset="0"/>
                <a:ea typeface="Montserrat Bold" charset="0"/>
                <a:cs typeface="Montserrat Bold" charset="0"/>
                <a:sym typeface="Montserrat Bold" charset="0"/>
              </a:defRPr>
            </a:lvl2pPr>
            <a:lvl3pPr>
              <a:defRPr sz="2000">
                <a:solidFill>
                  <a:srgbClr val="000000"/>
                </a:solidFill>
                <a:latin typeface="Montserrat Bold" charset="0"/>
                <a:ea typeface="Montserrat Bold" charset="0"/>
                <a:cs typeface="Montserrat Bold" charset="0"/>
                <a:sym typeface="Montserrat Bold" charset="0"/>
              </a:defRPr>
            </a:lvl3pPr>
            <a:lvl4pPr>
              <a:defRPr sz="2000">
                <a:solidFill>
                  <a:srgbClr val="000000"/>
                </a:solidFill>
                <a:latin typeface="Montserrat Bold" charset="0"/>
                <a:ea typeface="Montserrat Bold" charset="0"/>
                <a:cs typeface="Montserrat Bold" charset="0"/>
                <a:sym typeface="Montserrat Bold" charset="0"/>
              </a:defRPr>
            </a:lvl4pPr>
            <a:lvl5pPr>
              <a:defRPr sz="2000">
                <a:solidFill>
                  <a:srgbClr val="000000"/>
                </a:solidFill>
                <a:latin typeface="Montserrat Bold" charset="0"/>
                <a:ea typeface="Montserrat Bold" charset="0"/>
                <a:cs typeface="Montserrat Bold" charset="0"/>
                <a:sym typeface="Montserrat Bold" charset="0"/>
              </a:defRPr>
            </a:lvl5pPr>
            <a:lvl6pPr marL="457200" indent="3656013" defTabSz="1827213" fontAlgn="base" hangingPunct="0">
              <a:spcBef>
                <a:spcPct val="0"/>
              </a:spcBef>
              <a:spcAft>
                <a:spcPct val="0"/>
              </a:spcAft>
              <a:defRPr sz="2000">
                <a:solidFill>
                  <a:srgbClr val="000000"/>
                </a:solidFill>
                <a:latin typeface="Montserrat Bold" charset="0"/>
                <a:ea typeface="Montserrat Bold" charset="0"/>
                <a:cs typeface="Montserrat Bold" charset="0"/>
                <a:sym typeface="Montserrat Bold" charset="0"/>
              </a:defRPr>
            </a:lvl6pPr>
            <a:lvl7pPr marL="914400" indent="3656013" defTabSz="1827213" fontAlgn="base" hangingPunct="0">
              <a:spcBef>
                <a:spcPct val="0"/>
              </a:spcBef>
              <a:spcAft>
                <a:spcPct val="0"/>
              </a:spcAft>
              <a:defRPr sz="2000">
                <a:solidFill>
                  <a:srgbClr val="000000"/>
                </a:solidFill>
                <a:latin typeface="Montserrat Bold" charset="0"/>
                <a:ea typeface="Montserrat Bold" charset="0"/>
                <a:cs typeface="Montserrat Bold" charset="0"/>
                <a:sym typeface="Montserrat Bold" charset="0"/>
              </a:defRPr>
            </a:lvl7pPr>
            <a:lvl8pPr marL="1371600" indent="3656013" defTabSz="1827213" fontAlgn="base" hangingPunct="0">
              <a:spcBef>
                <a:spcPct val="0"/>
              </a:spcBef>
              <a:spcAft>
                <a:spcPct val="0"/>
              </a:spcAft>
              <a:defRPr sz="2000">
                <a:solidFill>
                  <a:srgbClr val="000000"/>
                </a:solidFill>
                <a:latin typeface="Montserrat Bold" charset="0"/>
                <a:ea typeface="Montserrat Bold" charset="0"/>
                <a:cs typeface="Montserrat Bold" charset="0"/>
                <a:sym typeface="Montserrat Bold" charset="0"/>
              </a:defRPr>
            </a:lvl8pPr>
            <a:lvl9pPr marL="1828800" indent="3656013" defTabSz="1827213" fontAlgn="base" hangingPunct="0">
              <a:spcBef>
                <a:spcPct val="0"/>
              </a:spcBef>
              <a:spcAft>
                <a:spcPct val="0"/>
              </a:spcAft>
              <a:defRPr sz="2000">
                <a:solidFill>
                  <a:srgbClr val="000000"/>
                </a:solidFill>
                <a:latin typeface="Montserrat Bold" charset="0"/>
                <a:ea typeface="Montserrat Bold" charset="0"/>
                <a:cs typeface="Montserrat Bold" charset="0"/>
                <a:sym typeface="Montserrat Bold" charset="0"/>
              </a:defRPr>
            </a:lvl9pPr>
          </a:lstStyle>
          <a:p>
            <a:pPr>
              <a:lnSpc>
                <a:spcPct val="140000"/>
              </a:lnSpc>
            </a:pPr>
            <a:r>
              <a:rPr lang="en-GB" altLang="de-DE" sz="1600" b="1">
                <a:solidFill>
                  <a:srgbClr val="FFFFFF"/>
                </a:solidFill>
                <a:latin typeface="Roboto" panose="02000000000000000000" pitchFamily="2" charset="0"/>
                <a:ea typeface="Roboto" panose="02000000000000000000" pitchFamily="2" charset="0"/>
                <a:cs typeface="Roboto" panose="02000000000000000000" pitchFamily="2" charset="0"/>
              </a:rPr>
              <a:t>01. AGENDA TITLE ONE</a:t>
            </a:r>
          </a:p>
        </p:txBody>
      </p:sp>
      <p:sp>
        <p:nvSpPr>
          <p:cNvPr id="23558" name="Rectangle 6"/>
          <p:cNvSpPr>
            <a:spLocks/>
          </p:cNvSpPr>
          <p:nvPr/>
        </p:nvSpPr>
        <p:spPr bwMode="auto">
          <a:xfrm>
            <a:off x="5279232" y="7569200"/>
            <a:ext cx="4216400" cy="762000"/>
          </a:xfrm>
          <a:prstGeom prst="rect">
            <a:avLst/>
          </a:prstGeom>
          <a:solidFill>
            <a:srgbClr val="575390"/>
          </a:solidFill>
          <a:ln>
            <a:noFill/>
          </a:ln>
          <a:effectLst/>
          <a:extLst/>
        </p:spPr>
        <p:txBody>
          <a:bodyPr lIns="45720" rIns="45720" anchor="ctr"/>
          <a:lstStyle>
            <a:lvl1pPr indent="254000">
              <a:defRPr sz="2000">
                <a:solidFill>
                  <a:srgbClr val="000000"/>
                </a:solidFill>
                <a:latin typeface="Montserrat Bold" charset="0"/>
                <a:ea typeface="Montserrat Bold" charset="0"/>
                <a:cs typeface="Montserrat Bold" charset="0"/>
                <a:sym typeface="Montserrat Bold" charset="0"/>
              </a:defRPr>
            </a:lvl1pPr>
            <a:lvl2pPr>
              <a:defRPr sz="2000">
                <a:solidFill>
                  <a:srgbClr val="000000"/>
                </a:solidFill>
                <a:latin typeface="Montserrat Bold" charset="0"/>
                <a:ea typeface="Montserrat Bold" charset="0"/>
                <a:cs typeface="Montserrat Bold" charset="0"/>
                <a:sym typeface="Montserrat Bold" charset="0"/>
              </a:defRPr>
            </a:lvl2pPr>
            <a:lvl3pPr>
              <a:defRPr sz="2000">
                <a:solidFill>
                  <a:srgbClr val="000000"/>
                </a:solidFill>
                <a:latin typeface="Montserrat Bold" charset="0"/>
                <a:ea typeface="Montserrat Bold" charset="0"/>
                <a:cs typeface="Montserrat Bold" charset="0"/>
                <a:sym typeface="Montserrat Bold" charset="0"/>
              </a:defRPr>
            </a:lvl3pPr>
            <a:lvl4pPr>
              <a:defRPr sz="2000">
                <a:solidFill>
                  <a:srgbClr val="000000"/>
                </a:solidFill>
                <a:latin typeface="Montserrat Bold" charset="0"/>
                <a:ea typeface="Montserrat Bold" charset="0"/>
                <a:cs typeface="Montserrat Bold" charset="0"/>
                <a:sym typeface="Montserrat Bold" charset="0"/>
              </a:defRPr>
            </a:lvl4pPr>
            <a:lvl5pPr>
              <a:defRPr sz="2000">
                <a:solidFill>
                  <a:srgbClr val="000000"/>
                </a:solidFill>
                <a:latin typeface="Montserrat Bold" charset="0"/>
                <a:ea typeface="Montserrat Bold" charset="0"/>
                <a:cs typeface="Montserrat Bold" charset="0"/>
                <a:sym typeface="Montserrat Bold" charset="0"/>
              </a:defRPr>
            </a:lvl5pPr>
            <a:lvl6pPr marL="457200" indent="3656013" defTabSz="1827213" fontAlgn="base" hangingPunct="0">
              <a:spcBef>
                <a:spcPct val="0"/>
              </a:spcBef>
              <a:spcAft>
                <a:spcPct val="0"/>
              </a:spcAft>
              <a:defRPr sz="2000">
                <a:solidFill>
                  <a:srgbClr val="000000"/>
                </a:solidFill>
                <a:latin typeface="Montserrat Bold" charset="0"/>
                <a:ea typeface="Montserrat Bold" charset="0"/>
                <a:cs typeface="Montserrat Bold" charset="0"/>
                <a:sym typeface="Montserrat Bold" charset="0"/>
              </a:defRPr>
            </a:lvl6pPr>
            <a:lvl7pPr marL="914400" indent="3656013" defTabSz="1827213" fontAlgn="base" hangingPunct="0">
              <a:spcBef>
                <a:spcPct val="0"/>
              </a:spcBef>
              <a:spcAft>
                <a:spcPct val="0"/>
              </a:spcAft>
              <a:defRPr sz="2000">
                <a:solidFill>
                  <a:srgbClr val="000000"/>
                </a:solidFill>
                <a:latin typeface="Montserrat Bold" charset="0"/>
                <a:ea typeface="Montserrat Bold" charset="0"/>
                <a:cs typeface="Montserrat Bold" charset="0"/>
                <a:sym typeface="Montserrat Bold" charset="0"/>
              </a:defRPr>
            </a:lvl7pPr>
            <a:lvl8pPr marL="1371600" indent="3656013" defTabSz="1827213" fontAlgn="base" hangingPunct="0">
              <a:spcBef>
                <a:spcPct val="0"/>
              </a:spcBef>
              <a:spcAft>
                <a:spcPct val="0"/>
              </a:spcAft>
              <a:defRPr sz="2000">
                <a:solidFill>
                  <a:srgbClr val="000000"/>
                </a:solidFill>
                <a:latin typeface="Montserrat Bold" charset="0"/>
                <a:ea typeface="Montserrat Bold" charset="0"/>
                <a:cs typeface="Montserrat Bold" charset="0"/>
                <a:sym typeface="Montserrat Bold" charset="0"/>
              </a:defRPr>
            </a:lvl8pPr>
            <a:lvl9pPr marL="1828800" indent="3656013" defTabSz="1827213" fontAlgn="base" hangingPunct="0">
              <a:spcBef>
                <a:spcPct val="0"/>
              </a:spcBef>
              <a:spcAft>
                <a:spcPct val="0"/>
              </a:spcAft>
              <a:defRPr sz="2000">
                <a:solidFill>
                  <a:srgbClr val="000000"/>
                </a:solidFill>
                <a:latin typeface="Montserrat Bold" charset="0"/>
                <a:ea typeface="Montserrat Bold" charset="0"/>
                <a:cs typeface="Montserrat Bold" charset="0"/>
                <a:sym typeface="Montserrat Bold" charset="0"/>
              </a:defRPr>
            </a:lvl9pPr>
          </a:lstStyle>
          <a:p>
            <a:pPr>
              <a:lnSpc>
                <a:spcPct val="140000"/>
              </a:lnSpc>
            </a:pPr>
            <a:r>
              <a:rPr lang="en-GB" altLang="de-DE" sz="1600" b="1">
                <a:solidFill>
                  <a:srgbClr val="FFFFFF"/>
                </a:solidFill>
                <a:latin typeface="Roboto" panose="02000000000000000000" pitchFamily="2" charset="0"/>
                <a:ea typeface="Roboto" panose="02000000000000000000" pitchFamily="2" charset="0"/>
                <a:cs typeface="Roboto" panose="02000000000000000000" pitchFamily="2" charset="0"/>
              </a:rPr>
              <a:t>04. AGENDA ITEM FOUR</a:t>
            </a:r>
          </a:p>
        </p:txBody>
      </p:sp>
      <p:sp>
        <p:nvSpPr>
          <p:cNvPr id="23561" name="Rectangle 9"/>
          <p:cNvSpPr>
            <a:spLocks/>
          </p:cNvSpPr>
          <p:nvPr/>
        </p:nvSpPr>
        <p:spPr bwMode="auto">
          <a:xfrm>
            <a:off x="10413207" y="6684963"/>
            <a:ext cx="4216400" cy="762000"/>
          </a:xfrm>
          <a:prstGeom prst="rect">
            <a:avLst/>
          </a:prstGeom>
          <a:solidFill>
            <a:srgbClr val="575390"/>
          </a:solidFill>
          <a:ln>
            <a:noFill/>
          </a:ln>
          <a:effectLst/>
          <a:extLst/>
        </p:spPr>
        <p:txBody>
          <a:bodyPr lIns="45720" rIns="45720" anchor="ctr"/>
          <a:lstStyle>
            <a:lvl1pPr indent="254000">
              <a:defRPr sz="2000">
                <a:solidFill>
                  <a:srgbClr val="000000"/>
                </a:solidFill>
                <a:latin typeface="Montserrat Bold" charset="0"/>
                <a:ea typeface="Montserrat Bold" charset="0"/>
                <a:cs typeface="Montserrat Bold" charset="0"/>
                <a:sym typeface="Montserrat Bold" charset="0"/>
              </a:defRPr>
            </a:lvl1pPr>
            <a:lvl2pPr>
              <a:defRPr sz="2000">
                <a:solidFill>
                  <a:srgbClr val="000000"/>
                </a:solidFill>
                <a:latin typeface="Montserrat Bold" charset="0"/>
                <a:ea typeface="Montserrat Bold" charset="0"/>
                <a:cs typeface="Montserrat Bold" charset="0"/>
                <a:sym typeface="Montserrat Bold" charset="0"/>
              </a:defRPr>
            </a:lvl2pPr>
            <a:lvl3pPr>
              <a:defRPr sz="2000">
                <a:solidFill>
                  <a:srgbClr val="000000"/>
                </a:solidFill>
                <a:latin typeface="Montserrat Bold" charset="0"/>
                <a:ea typeface="Montserrat Bold" charset="0"/>
                <a:cs typeface="Montserrat Bold" charset="0"/>
                <a:sym typeface="Montserrat Bold" charset="0"/>
              </a:defRPr>
            </a:lvl3pPr>
            <a:lvl4pPr>
              <a:defRPr sz="2000">
                <a:solidFill>
                  <a:srgbClr val="000000"/>
                </a:solidFill>
                <a:latin typeface="Montserrat Bold" charset="0"/>
                <a:ea typeface="Montserrat Bold" charset="0"/>
                <a:cs typeface="Montserrat Bold" charset="0"/>
                <a:sym typeface="Montserrat Bold" charset="0"/>
              </a:defRPr>
            </a:lvl4pPr>
            <a:lvl5pPr>
              <a:defRPr sz="2000">
                <a:solidFill>
                  <a:srgbClr val="000000"/>
                </a:solidFill>
                <a:latin typeface="Montserrat Bold" charset="0"/>
                <a:ea typeface="Montserrat Bold" charset="0"/>
                <a:cs typeface="Montserrat Bold" charset="0"/>
                <a:sym typeface="Montserrat Bold" charset="0"/>
              </a:defRPr>
            </a:lvl5pPr>
            <a:lvl6pPr marL="457200" indent="3656013" defTabSz="1827213" fontAlgn="base" hangingPunct="0">
              <a:spcBef>
                <a:spcPct val="0"/>
              </a:spcBef>
              <a:spcAft>
                <a:spcPct val="0"/>
              </a:spcAft>
              <a:defRPr sz="2000">
                <a:solidFill>
                  <a:srgbClr val="000000"/>
                </a:solidFill>
                <a:latin typeface="Montserrat Bold" charset="0"/>
                <a:ea typeface="Montserrat Bold" charset="0"/>
                <a:cs typeface="Montserrat Bold" charset="0"/>
                <a:sym typeface="Montserrat Bold" charset="0"/>
              </a:defRPr>
            </a:lvl6pPr>
            <a:lvl7pPr marL="914400" indent="3656013" defTabSz="1827213" fontAlgn="base" hangingPunct="0">
              <a:spcBef>
                <a:spcPct val="0"/>
              </a:spcBef>
              <a:spcAft>
                <a:spcPct val="0"/>
              </a:spcAft>
              <a:defRPr sz="2000">
                <a:solidFill>
                  <a:srgbClr val="000000"/>
                </a:solidFill>
                <a:latin typeface="Montserrat Bold" charset="0"/>
                <a:ea typeface="Montserrat Bold" charset="0"/>
                <a:cs typeface="Montserrat Bold" charset="0"/>
                <a:sym typeface="Montserrat Bold" charset="0"/>
              </a:defRPr>
            </a:lvl7pPr>
            <a:lvl8pPr marL="1371600" indent="3656013" defTabSz="1827213" fontAlgn="base" hangingPunct="0">
              <a:spcBef>
                <a:spcPct val="0"/>
              </a:spcBef>
              <a:spcAft>
                <a:spcPct val="0"/>
              </a:spcAft>
              <a:defRPr sz="2000">
                <a:solidFill>
                  <a:srgbClr val="000000"/>
                </a:solidFill>
                <a:latin typeface="Montserrat Bold" charset="0"/>
                <a:ea typeface="Montserrat Bold" charset="0"/>
                <a:cs typeface="Montserrat Bold" charset="0"/>
                <a:sym typeface="Montserrat Bold" charset="0"/>
              </a:defRPr>
            </a:lvl8pPr>
            <a:lvl9pPr marL="1828800" indent="3656013" defTabSz="1827213" fontAlgn="base" hangingPunct="0">
              <a:spcBef>
                <a:spcPct val="0"/>
              </a:spcBef>
              <a:spcAft>
                <a:spcPct val="0"/>
              </a:spcAft>
              <a:defRPr sz="2000">
                <a:solidFill>
                  <a:srgbClr val="000000"/>
                </a:solidFill>
                <a:latin typeface="Montserrat Bold" charset="0"/>
                <a:ea typeface="Montserrat Bold" charset="0"/>
                <a:cs typeface="Montserrat Bold" charset="0"/>
                <a:sym typeface="Montserrat Bold" charset="0"/>
              </a:defRPr>
            </a:lvl9pPr>
          </a:lstStyle>
          <a:p>
            <a:pPr>
              <a:lnSpc>
                <a:spcPct val="140000"/>
              </a:lnSpc>
            </a:pPr>
            <a:r>
              <a:rPr lang="en-GB" altLang="de-DE" sz="1600" b="1">
                <a:solidFill>
                  <a:srgbClr val="FFFFFF"/>
                </a:solidFill>
                <a:latin typeface="Roboto" panose="02000000000000000000" pitchFamily="2" charset="0"/>
                <a:ea typeface="Roboto" panose="02000000000000000000" pitchFamily="2" charset="0"/>
                <a:cs typeface="Roboto" panose="02000000000000000000" pitchFamily="2" charset="0"/>
              </a:rPr>
              <a:t>02. AGENDA ITEM TWO</a:t>
            </a:r>
          </a:p>
        </p:txBody>
      </p:sp>
      <p:sp>
        <p:nvSpPr>
          <p:cNvPr id="23562" name="Rectangle 10"/>
          <p:cNvSpPr>
            <a:spLocks/>
          </p:cNvSpPr>
          <p:nvPr/>
        </p:nvSpPr>
        <p:spPr bwMode="auto">
          <a:xfrm>
            <a:off x="10413207" y="7572375"/>
            <a:ext cx="4216400" cy="762000"/>
          </a:xfrm>
          <a:prstGeom prst="rect">
            <a:avLst/>
          </a:prstGeom>
          <a:solidFill>
            <a:srgbClr val="372B5C"/>
          </a:solidFill>
          <a:ln>
            <a:noFill/>
          </a:ln>
          <a:effectLst/>
          <a:extLst/>
        </p:spPr>
        <p:txBody>
          <a:bodyPr lIns="45720" rIns="45720" anchor="ctr"/>
          <a:lstStyle>
            <a:lvl1pPr indent="254000">
              <a:defRPr sz="2000">
                <a:solidFill>
                  <a:srgbClr val="000000"/>
                </a:solidFill>
                <a:latin typeface="Montserrat Bold" charset="0"/>
                <a:ea typeface="Montserrat Bold" charset="0"/>
                <a:cs typeface="Montserrat Bold" charset="0"/>
                <a:sym typeface="Montserrat Bold" charset="0"/>
              </a:defRPr>
            </a:lvl1pPr>
            <a:lvl2pPr>
              <a:defRPr sz="2000">
                <a:solidFill>
                  <a:srgbClr val="000000"/>
                </a:solidFill>
                <a:latin typeface="Montserrat Bold" charset="0"/>
                <a:ea typeface="Montserrat Bold" charset="0"/>
                <a:cs typeface="Montserrat Bold" charset="0"/>
                <a:sym typeface="Montserrat Bold" charset="0"/>
              </a:defRPr>
            </a:lvl2pPr>
            <a:lvl3pPr>
              <a:defRPr sz="2000">
                <a:solidFill>
                  <a:srgbClr val="000000"/>
                </a:solidFill>
                <a:latin typeface="Montserrat Bold" charset="0"/>
                <a:ea typeface="Montserrat Bold" charset="0"/>
                <a:cs typeface="Montserrat Bold" charset="0"/>
                <a:sym typeface="Montserrat Bold" charset="0"/>
              </a:defRPr>
            </a:lvl3pPr>
            <a:lvl4pPr>
              <a:defRPr sz="2000">
                <a:solidFill>
                  <a:srgbClr val="000000"/>
                </a:solidFill>
                <a:latin typeface="Montserrat Bold" charset="0"/>
                <a:ea typeface="Montserrat Bold" charset="0"/>
                <a:cs typeface="Montserrat Bold" charset="0"/>
                <a:sym typeface="Montserrat Bold" charset="0"/>
              </a:defRPr>
            </a:lvl4pPr>
            <a:lvl5pPr>
              <a:defRPr sz="2000">
                <a:solidFill>
                  <a:srgbClr val="000000"/>
                </a:solidFill>
                <a:latin typeface="Montserrat Bold" charset="0"/>
                <a:ea typeface="Montserrat Bold" charset="0"/>
                <a:cs typeface="Montserrat Bold" charset="0"/>
                <a:sym typeface="Montserrat Bold" charset="0"/>
              </a:defRPr>
            </a:lvl5pPr>
            <a:lvl6pPr marL="457200" indent="3656013" defTabSz="1827213" fontAlgn="base" hangingPunct="0">
              <a:spcBef>
                <a:spcPct val="0"/>
              </a:spcBef>
              <a:spcAft>
                <a:spcPct val="0"/>
              </a:spcAft>
              <a:defRPr sz="2000">
                <a:solidFill>
                  <a:srgbClr val="000000"/>
                </a:solidFill>
                <a:latin typeface="Montserrat Bold" charset="0"/>
                <a:ea typeface="Montserrat Bold" charset="0"/>
                <a:cs typeface="Montserrat Bold" charset="0"/>
                <a:sym typeface="Montserrat Bold" charset="0"/>
              </a:defRPr>
            </a:lvl6pPr>
            <a:lvl7pPr marL="914400" indent="3656013" defTabSz="1827213" fontAlgn="base" hangingPunct="0">
              <a:spcBef>
                <a:spcPct val="0"/>
              </a:spcBef>
              <a:spcAft>
                <a:spcPct val="0"/>
              </a:spcAft>
              <a:defRPr sz="2000">
                <a:solidFill>
                  <a:srgbClr val="000000"/>
                </a:solidFill>
                <a:latin typeface="Montserrat Bold" charset="0"/>
                <a:ea typeface="Montserrat Bold" charset="0"/>
                <a:cs typeface="Montserrat Bold" charset="0"/>
                <a:sym typeface="Montserrat Bold" charset="0"/>
              </a:defRPr>
            </a:lvl7pPr>
            <a:lvl8pPr marL="1371600" indent="3656013" defTabSz="1827213" fontAlgn="base" hangingPunct="0">
              <a:spcBef>
                <a:spcPct val="0"/>
              </a:spcBef>
              <a:spcAft>
                <a:spcPct val="0"/>
              </a:spcAft>
              <a:defRPr sz="2000">
                <a:solidFill>
                  <a:srgbClr val="000000"/>
                </a:solidFill>
                <a:latin typeface="Montserrat Bold" charset="0"/>
                <a:ea typeface="Montserrat Bold" charset="0"/>
                <a:cs typeface="Montserrat Bold" charset="0"/>
                <a:sym typeface="Montserrat Bold" charset="0"/>
              </a:defRPr>
            </a:lvl8pPr>
            <a:lvl9pPr marL="1828800" indent="3656013" defTabSz="1827213" fontAlgn="base" hangingPunct="0">
              <a:spcBef>
                <a:spcPct val="0"/>
              </a:spcBef>
              <a:spcAft>
                <a:spcPct val="0"/>
              </a:spcAft>
              <a:defRPr sz="2000">
                <a:solidFill>
                  <a:srgbClr val="000000"/>
                </a:solidFill>
                <a:latin typeface="Montserrat Bold" charset="0"/>
                <a:ea typeface="Montserrat Bold" charset="0"/>
                <a:cs typeface="Montserrat Bold" charset="0"/>
                <a:sym typeface="Montserrat Bold" charset="0"/>
              </a:defRPr>
            </a:lvl9pPr>
          </a:lstStyle>
          <a:p>
            <a:pPr>
              <a:lnSpc>
                <a:spcPct val="140000"/>
              </a:lnSpc>
            </a:pPr>
            <a:r>
              <a:rPr lang="en-GB" altLang="de-DE" sz="1600" b="1">
                <a:solidFill>
                  <a:srgbClr val="FFFFFF"/>
                </a:solidFill>
                <a:latin typeface="Roboto" panose="02000000000000000000" pitchFamily="2" charset="0"/>
                <a:ea typeface="Roboto" panose="02000000000000000000" pitchFamily="2" charset="0"/>
                <a:cs typeface="Roboto" panose="02000000000000000000" pitchFamily="2" charset="0"/>
              </a:rPr>
              <a:t>05. AGENDA ITEM FIVE</a:t>
            </a:r>
          </a:p>
        </p:txBody>
      </p:sp>
      <p:sp>
        <p:nvSpPr>
          <p:cNvPr id="23565" name="Rectangle 13"/>
          <p:cNvSpPr>
            <a:spLocks/>
          </p:cNvSpPr>
          <p:nvPr/>
        </p:nvSpPr>
        <p:spPr bwMode="auto">
          <a:xfrm>
            <a:off x="15526545" y="6696075"/>
            <a:ext cx="4216400" cy="762000"/>
          </a:xfrm>
          <a:prstGeom prst="rect">
            <a:avLst/>
          </a:prstGeom>
          <a:solidFill>
            <a:srgbClr val="372B5C"/>
          </a:solidFill>
          <a:ln>
            <a:noFill/>
          </a:ln>
          <a:effectLst/>
          <a:extLst/>
        </p:spPr>
        <p:txBody>
          <a:bodyPr lIns="45720" rIns="45720" anchor="ctr"/>
          <a:lstStyle>
            <a:lvl1pPr indent="254000">
              <a:defRPr sz="2000">
                <a:solidFill>
                  <a:srgbClr val="000000"/>
                </a:solidFill>
                <a:latin typeface="Montserrat Bold" charset="0"/>
                <a:ea typeface="Montserrat Bold" charset="0"/>
                <a:cs typeface="Montserrat Bold" charset="0"/>
                <a:sym typeface="Montserrat Bold" charset="0"/>
              </a:defRPr>
            </a:lvl1pPr>
            <a:lvl2pPr>
              <a:defRPr sz="2000">
                <a:solidFill>
                  <a:srgbClr val="000000"/>
                </a:solidFill>
                <a:latin typeface="Montserrat Bold" charset="0"/>
                <a:ea typeface="Montserrat Bold" charset="0"/>
                <a:cs typeface="Montserrat Bold" charset="0"/>
                <a:sym typeface="Montserrat Bold" charset="0"/>
              </a:defRPr>
            </a:lvl2pPr>
            <a:lvl3pPr>
              <a:defRPr sz="2000">
                <a:solidFill>
                  <a:srgbClr val="000000"/>
                </a:solidFill>
                <a:latin typeface="Montserrat Bold" charset="0"/>
                <a:ea typeface="Montserrat Bold" charset="0"/>
                <a:cs typeface="Montserrat Bold" charset="0"/>
                <a:sym typeface="Montserrat Bold" charset="0"/>
              </a:defRPr>
            </a:lvl3pPr>
            <a:lvl4pPr>
              <a:defRPr sz="2000">
                <a:solidFill>
                  <a:srgbClr val="000000"/>
                </a:solidFill>
                <a:latin typeface="Montserrat Bold" charset="0"/>
                <a:ea typeface="Montserrat Bold" charset="0"/>
                <a:cs typeface="Montserrat Bold" charset="0"/>
                <a:sym typeface="Montserrat Bold" charset="0"/>
              </a:defRPr>
            </a:lvl4pPr>
            <a:lvl5pPr>
              <a:defRPr sz="2000">
                <a:solidFill>
                  <a:srgbClr val="000000"/>
                </a:solidFill>
                <a:latin typeface="Montserrat Bold" charset="0"/>
                <a:ea typeface="Montserrat Bold" charset="0"/>
                <a:cs typeface="Montserrat Bold" charset="0"/>
                <a:sym typeface="Montserrat Bold" charset="0"/>
              </a:defRPr>
            </a:lvl5pPr>
            <a:lvl6pPr marL="457200" indent="3656013" defTabSz="1827213" fontAlgn="base" hangingPunct="0">
              <a:spcBef>
                <a:spcPct val="0"/>
              </a:spcBef>
              <a:spcAft>
                <a:spcPct val="0"/>
              </a:spcAft>
              <a:defRPr sz="2000">
                <a:solidFill>
                  <a:srgbClr val="000000"/>
                </a:solidFill>
                <a:latin typeface="Montserrat Bold" charset="0"/>
                <a:ea typeface="Montserrat Bold" charset="0"/>
                <a:cs typeface="Montserrat Bold" charset="0"/>
                <a:sym typeface="Montserrat Bold" charset="0"/>
              </a:defRPr>
            </a:lvl6pPr>
            <a:lvl7pPr marL="914400" indent="3656013" defTabSz="1827213" fontAlgn="base" hangingPunct="0">
              <a:spcBef>
                <a:spcPct val="0"/>
              </a:spcBef>
              <a:spcAft>
                <a:spcPct val="0"/>
              </a:spcAft>
              <a:defRPr sz="2000">
                <a:solidFill>
                  <a:srgbClr val="000000"/>
                </a:solidFill>
                <a:latin typeface="Montserrat Bold" charset="0"/>
                <a:ea typeface="Montserrat Bold" charset="0"/>
                <a:cs typeface="Montserrat Bold" charset="0"/>
                <a:sym typeface="Montserrat Bold" charset="0"/>
              </a:defRPr>
            </a:lvl7pPr>
            <a:lvl8pPr marL="1371600" indent="3656013" defTabSz="1827213" fontAlgn="base" hangingPunct="0">
              <a:spcBef>
                <a:spcPct val="0"/>
              </a:spcBef>
              <a:spcAft>
                <a:spcPct val="0"/>
              </a:spcAft>
              <a:defRPr sz="2000">
                <a:solidFill>
                  <a:srgbClr val="000000"/>
                </a:solidFill>
                <a:latin typeface="Montserrat Bold" charset="0"/>
                <a:ea typeface="Montserrat Bold" charset="0"/>
                <a:cs typeface="Montserrat Bold" charset="0"/>
                <a:sym typeface="Montserrat Bold" charset="0"/>
              </a:defRPr>
            </a:lvl8pPr>
            <a:lvl9pPr marL="1828800" indent="3656013" defTabSz="1827213" fontAlgn="base" hangingPunct="0">
              <a:spcBef>
                <a:spcPct val="0"/>
              </a:spcBef>
              <a:spcAft>
                <a:spcPct val="0"/>
              </a:spcAft>
              <a:defRPr sz="2000">
                <a:solidFill>
                  <a:srgbClr val="000000"/>
                </a:solidFill>
                <a:latin typeface="Montserrat Bold" charset="0"/>
                <a:ea typeface="Montserrat Bold" charset="0"/>
                <a:cs typeface="Montserrat Bold" charset="0"/>
                <a:sym typeface="Montserrat Bold" charset="0"/>
              </a:defRPr>
            </a:lvl9pPr>
          </a:lstStyle>
          <a:p>
            <a:pPr>
              <a:lnSpc>
                <a:spcPct val="140000"/>
              </a:lnSpc>
            </a:pPr>
            <a:r>
              <a:rPr lang="en-GB" altLang="de-DE" sz="1600" b="1">
                <a:solidFill>
                  <a:srgbClr val="FFFFFF"/>
                </a:solidFill>
                <a:latin typeface="Roboto" panose="02000000000000000000" pitchFamily="2" charset="0"/>
                <a:ea typeface="Roboto" panose="02000000000000000000" pitchFamily="2" charset="0"/>
                <a:cs typeface="Roboto" panose="02000000000000000000" pitchFamily="2" charset="0"/>
              </a:rPr>
              <a:t>03. AGENDA ITEM THREE</a:t>
            </a:r>
          </a:p>
        </p:txBody>
      </p:sp>
      <p:sp>
        <p:nvSpPr>
          <p:cNvPr id="23566" name="Rectangle 14"/>
          <p:cNvSpPr>
            <a:spLocks/>
          </p:cNvSpPr>
          <p:nvPr/>
        </p:nvSpPr>
        <p:spPr bwMode="auto">
          <a:xfrm>
            <a:off x="15509082" y="7570788"/>
            <a:ext cx="4216400" cy="762000"/>
          </a:xfrm>
          <a:prstGeom prst="rect">
            <a:avLst/>
          </a:prstGeom>
          <a:solidFill>
            <a:srgbClr val="575390"/>
          </a:solidFill>
          <a:ln>
            <a:noFill/>
          </a:ln>
          <a:effectLst/>
          <a:extLst/>
        </p:spPr>
        <p:txBody>
          <a:bodyPr lIns="45720" rIns="45720" anchor="ctr"/>
          <a:lstStyle>
            <a:lvl1pPr indent="254000">
              <a:defRPr sz="2000">
                <a:solidFill>
                  <a:srgbClr val="000000"/>
                </a:solidFill>
                <a:latin typeface="Montserrat Bold" charset="0"/>
                <a:ea typeface="Montserrat Bold" charset="0"/>
                <a:cs typeface="Montserrat Bold" charset="0"/>
                <a:sym typeface="Montserrat Bold" charset="0"/>
              </a:defRPr>
            </a:lvl1pPr>
            <a:lvl2pPr>
              <a:defRPr sz="2000">
                <a:solidFill>
                  <a:srgbClr val="000000"/>
                </a:solidFill>
                <a:latin typeface="Montserrat Bold" charset="0"/>
                <a:ea typeface="Montserrat Bold" charset="0"/>
                <a:cs typeface="Montserrat Bold" charset="0"/>
                <a:sym typeface="Montserrat Bold" charset="0"/>
              </a:defRPr>
            </a:lvl2pPr>
            <a:lvl3pPr>
              <a:defRPr sz="2000">
                <a:solidFill>
                  <a:srgbClr val="000000"/>
                </a:solidFill>
                <a:latin typeface="Montserrat Bold" charset="0"/>
                <a:ea typeface="Montserrat Bold" charset="0"/>
                <a:cs typeface="Montserrat Bold" charset="0"/>
                <a:sym typeface="Montserrat Bold" charset="0"/>
              </a:defRPr>
            </a:lvl3pPr>
            <a:lvl4pPr>
              <a:defRPr sz="2000">
                <a:solidFill>
                  <a:srgbClr val="000000"/>
                </a:solidFill>
                <a:latin typeface="Montserrat Bold" charset="0"/>
                <a:ea typeface="Montserrat Bold" charset="0"/>
                <a:cs typeface="Montserrat Bold" charset="0"/>
                <a:sym typeface="Montserrat Bold" charset="0"/>
              </a:defRPr>
            </a:lvl4pPr>
            <a:lvl5pPr>
              <a:defRPr sz="2000">
                <a:solidFill>
                  <a:srgbClr val="000000"/>
                </a:solidFill>
                <a:latin typeface="Montserrat Bold" charset="0"/>
                <a:ea typeface="Montserrat Bold" charset="0"/>
                <a:cs typeface="Montserrat Bold" charset="0"/>
                <a:sym typeface="Montserrat Bold" charset="0"/>
              </a:defRPr>
            </a:lvl5pPr>
            <a:lvl6pPr marL="457200" indent="3656013" defTabSz="1827213" fontAlgn="base" hangingPunct="0">
              <a:spcBef>
                <a:spcPct val="0"/>
              </a:spcBef>
              <a:spcAft>
                <a:spcPct val="0"/>
              </a:spcAft>
              <a:defRPr sz="2000">
                <a:solidFill>
                  <a:srgbClr val="000000"/>
                </a:solidFill>
                <a:latin typeface="Montserrat Bold" charset="0"/>
                <a:ea typeface="Montserrat Bold" charset="0"/>
                <a:cs typeface="Montserrat Bold" charset="0"/>
                <a:sym typeface="Montserrat Bold" charset="0"/>
              </a:defRPr>
            </a:lvl6pPr>
            <a:lvl7pPr marL="914400" indent="3656013" defTabSz="1827213" fontAlgn="base" hangingPunct="0">
              <a:spcBef>
                <a:spcPct val="0"/>
              </a:spcBef>
              <a:spcAft>
                <a:spcPct val="0"/>
              </a:spcAft>
              <a:defRPr sz="2000">
                <a:solidFill>
                  <a:srgbClr val="000000"/>
                </a:solidFill>
                <a:latin typeface="Montserrat Bold" charset="0"/>
                <a:ea typeface="Montserrat Bold" charset="0"/>
                <a:cs typeface="Montserrat Bold" charset="0"/>
                <a:sym typeface="Montserrat Bold" charset="0"/>
              </a:defRPr>
            </a:lvl7pPr>
            <a:lvl8pPr marL="1371600" indent="3656013" defTabSz="1827213" fontAlgn="base" hangingPunct="0">
              <a:spcBef>
                <a:spcPct val="0"/>
              </a:spcBef>
              <a:spcAft>
                <a:spcPct val="0"/>
              </a:spcAft>
              <a:defRPr sz="2000">
                <a:solidFill>
                  <a:srgbClr val="000000"/>
                </a:solidFill>
                <a:latin typeface="Montserrat Bold" charset="0"/>
                <a:ea typeface="Montserrat Bold" charset="0"/>
                <a:cs typeface="Montserrat Bold" charset="0"/>
                <a:sym typeface="Montserrat Bold" charset="0"/>
              </a:defRPr>
            </a:lvl8pPr>
            <a:lvl9pPr marL="1828800" indent="3656013" defTabSz="1827213" fontAlgn="base" hangingPunct="0">
              <a:spcBef>
                <a:spcPct val="0"/>
              </a:spcBef>
              <a:spcAft>
                <a:spcPct val="0"/>
              </a:spcAft>
              <a:defRPr sz="2000">
                <a:solidFill>
                  <a:srgbClr val="000000"/>
                </a:solidFill>
                <a:latin typeface="Montserrat Bold" charset="0"/>
                <a:ea typeface="Montserrat Bold" charset="0"/>
                <a:cs typeface="Montserrat Bold" charset="0"/>
                <a:sym typeface="Montserrat Bold" charset="0"/>
              </a:defRPr>
            </a:lvl9pPr>
          </a:lstStyle>
          <a:p>
            <a:pPr>
              <a:lnSpc>
                <a:spcPct val="140000"/>
              </a:lnSpc>
            </a:pPr>
            <a:r>
              <a:rPr lang="en-GB" altLang="de-DE" sz="1600" b="1">
                <a:solidFill>
                  <a:srgbClr val="FFFFFF"/>
                </a:solidFill>
                <a:latin typeface="Roboto" panose="02000000000000000000" pitchFamily="2" charset="0"/>
                <a:ea typeface="Roboto" panose="02000000000000000000" pitchFamily="2" charset="0"/>
                <a:cs typeface="Roboto" panose="02000000000000000000" pitchFamily="2" charset="0"/>
              </a:rPr>
              <a:t>06. AGENDA ITEM SIX</a:t>
            </a:r>
          </a:p>
        </p:txBody>
      </p:sp>
      <p:sp>
        <p:nvSpPr>
          <p:cNvPr id="17" name="Text Box 6">
            <a:extLst>
              <a:ext uri="{FF2B5EF4-FFF2-40B4-BE49-F238E27FC236}">
                <a16:creationId xmlns:a16="http://schemas.microsoft.com/office/drawing/2014/main" id="{A8DA5086-02CE-4D43-9587-81214A457FA8}"/>
              </a:ext>
            </a:extLst>
          </p:cNvPr>
          <p:cNvSpPr txBox="1">
            <a:spLocks/>
          </p:cNvSpPr>
          <p:nvPr/>
        </p:nvSpPr>
        <p:spPr bwMode="auto">
          <a:xfrm rot="16200000">
            <a:off x="21519651" y="10600877"/>
            <a:ext cx="4404026"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b">
            <a:spAutoFit/>
          </a:bodyPr>
          <a:lstStyle/>
          <a:p>
            <a:r>
              <a:rPr lang="en-GB" altLang="de-DE" b="1">
                <a:solidFill>
                  <a:srgbClr val="575390"/>
                </a:solidFill>
                <a:latin typeface="Roboto Black" panose="02000000000000000000" pitchFamily="2" charset="0"/>
                <a:ea typeface="Roboto Black" panose="02000000000000000000" pitchFamily="2" charset="0"/>
                <a:cs typeface="Roboto Black" panose="02000000000000000000" pitchFamily="2" charset="0"/>
              </a:rPr>
              <a:t>Twitter: @pleaseputyourhandlehere!</a:t>
            </a:r>
          </a:p>
        </p:txBody>
      </p:sp>
      <p:sp>
        <p:nvSpPr>
          <p:cNvPr id="20" name="Text Box 2">
            <a:extLst>
              <a:ext uri="{FF2B5EF4-FFF2-40B4-BE49-F238E27FC236}">
                <a16:creationId xmlns:a16="http://schemas.microsoft.com/office/drawing/2014/main" id="{12A0D6F3-D94E-F943-83AD-F8349F6FCF54}"/>
              </a:ext>
            </a:extLst>
          </p:cNvPr>
          <p:cNvSpPr txBox="1">
            <a:spLocks/>
          </p:cNvSpPr>
          <p:nvPr/>
        </p:nvSpPr>
        <p:spPr bwMode="auto">
          <a:xfrm>
            <a:off x="5239296" y="4337720"/>
            <a:ext cx="4216400" cy="12618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spAutoFit/>
          </a:bodyPr>
          <a:lstStyle/>
          <a:p>
            <a:r>
              <a:rPr lang="en-GB" altLang="de-DE" sz="2400" b="1">
                <a:solidFill>
                  <a:srgbClr val="261B42"/>
                </a:solidFill>
                <a:latin typeface="Roboto" panose="02000000000000000000" pitchFamily="2" charset="0"/>
                <a:ea typeface="Roboto" panose="02000000000000000000" pitchFamily="2" charset="0"/>
                <a:cs typeface="Roboto" panose="02000000000000000000" pitchFamily="2" charset="0"/>
              </a:rPr>
              <a:t>TABLE OF </a:t>
            </a:r>
          </a:p>
          <a:p>
            <a:r>
              <a:rPr lang="en-GB" altLang="de-DE" sz="5800" b="1">
                <a:solidFill>
                  <a:srgbClr val="261B42"/>
                </a:solidFill>
                <a:latin typeface="Roboto" panose="02000000000000000000" pitchFamily="2" charset="0"/>
                <a:ea typeface="Roboto" panose="02000000000000000000" pitchFamily="2" charset="0"/>
                <a:cs typeface="Roboto" panose="02000000000000000000" pitchFamily="2" charset="0"/>
              </a:rPr>
              <a:t>Contents.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4"/>
          <p:cNvSpPr>
            <a:spLocks/>
          </p:cNvSpPr>
          <p:nvPr/>
        </p:nvSpPr>
        <p:spPr bwMode="auto">
          <a:xfrm>
            <a:off x="7799512" y="4421347"/>
            <a:ext cx="152400" cy="2146300"/>
          </a:xfrm>
          <a:prstGeom prst="rect">
            <a:avLst/>
          </a:prstGeom>
          <a:solidFill>
            <a:srgbClr val="372B5C"/>
          </a:solidFill>
          <a:ln>
            <a:noFill/>
          </a:ln>
          <a:effectLst/>
          <a:extLst/>
        </p:spPr>
        <p:txBody>
          <a:bodyPr lIns="508000" tIns="508000" rIns="508000" bIns="508000"/>
          <a:lstStyle/>
          <a:p>
            <a:pPr>
              <a:lnSpc>
                <a:spcPct val="140000"/>
              </a:lnSpc>
            </a:pPr>
            <a:endParaRPr lang="en-GB" altLang="de-DE" sz="2100">
              <a:solidFill>
                <a:srgbClr val="ECEEF0"/>
              </a:solidFill>
              <a:latin typeface="Roboto" panose="02000000000000000000" pitchFamily="2" charset="0"/>
              <a:ea typeface="Roboto" panose="02000000000000000000" pitchFamily="2" charset="0"/>
              <a:cs typeface="Roboto" panose="02000000000000000000" pitchFamily="2" charset="0"/>
              <a:sym typeface="Open Sans" charset="0"/>
            </a:endParaRPr>
          </a:p>
        </p:txBody>
      </p:sp>
      <p:sp>
        <p:nvSpPr>
          <p:cNvPr id="13" name="Text Box 6">
            <a:extLst>
              <a:ext uri="{FF2B5EF4-FFF2-40B4-BE49-F238E27FC236}">
                <a16:creationId xmlns:a16="http://schemas.microsoft.com/office/drawing/2014/main" id="{1083D06B-A511-0E48-8C1E-F4E026169332}"/>
              </a:ext>
            </a:extLst>
          </p:cNvPr>
          <p:cNvSpPr txBox="1">
            <a:spLocks/>
          </p:cNvSpPr>
          <p:nvPr/>
        </p:nvSpPr>
        <p:spPr bwMode="auto">
          <a:xfrm rot="16200000">
            <a:off x="21519651" y="10600877"/>
            <a:ext cx="4404026"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b">
            <a:spAutoFit/>
          </a:bodyPr>
          <a:lstStyle/>
          <a:p>
            <a:r>
              <a:rPr lang="en-GB" altLang="de-DE" b="1">
                <a:solidFill>
                  <a:srgbClr val="575390"/>
                </a:solidFill>
                <a:latin typeface="Roboto Black" panose="02000000000000000000" pitchFamily="2" charset="0"/>
                <a:ea typeface="Roboto Black" panose="02000000000000000000" pitchFamily="2" charset="0"/>
                <a:cs typeface="Roboto Black" panose="02000000000000000000" pitchFamily="2" charset="0"/>
              </a:rPr>
              <a:t>Twitter: @pleaseputyourhandlehere!</a:t>
            </a:r>
          </a:p>
        </p:txBody>
      </p:sp>
      <p:sp>
        <p:nvSpPr>
          <p:cNvPr id="18" name="Text Box 2">
            <a:extLst>
              <a:ext uri="{FF2B5EF4-FFF2-40B4-BE49-F238E27FC236}">
                <a16:creationId xmlns:a16="http://schemas.microsoft.com/office/drawing/2014/main" id="{D0386D78-FA36-B04A-BF9D-B05433F9D6FB}"/>
              </a:ext>
            </a:extLst>
          </p:cNvPr>
          <p:cNvSpPr txBox="1">
            <a:spLocks/>
          </p:cNvSpPr>
          <p:nvPr/>
        </p:nvSpPr>
        <p:spPr bwMode="auto">
          <a:xfrm>
            <a:off x="8663608" y="4474766"/>
            <a:ext cx="9332913" cy="20928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spAutoFit/>
          </a:bodyPr>
          <a:lstStyle/>
          <a:p>
            <a:r>
              <a:rPr lang="en-GB" altLang="de-DE" b="1">
                <a:latin typeface="Roboto" panose="02000000000000000000" pitchFamily="2" charset="0"/>
                <a:ea typeface="Roboto" panose="02000000000000000000" pitchFamily="2" charset="0"/>
                <a:cs typeface="Roboto" panose="02000000000000000000" pitchFamily="2" charset="0"/>
              </a:rPr>
              <a:t>INTRODUCTION</a:t>
            </a:r>
          </a:p>
          <a:p>
            <a:r>
              <a:rPr lang="en-GB" altLang="de-DE" sz="5800" b="1">
                <a:latin typeface="Roboto" panose="02000000000000000000" pitchFamily="2" charset="0"/>
                <a:ea typeface="Roboto" panose="02000000000000000000" pitchFamily="2" charset="0"/>
                <a:cs typeface="Roboto" panose="02000000000000000000" pitchFamily="2" charset="0"/>
              </a:rPr>
              <a:t>Welcome to the CSC.</a:t>
            </a:r>
          </a:p>
          <a:p>
            <a:r>
              <a:rPr lang="en-GB" altLang="de-DE" sz="5800" b="1">
                <a:latin typeface="Roboto" panose="02000000000000000000" pitchFamily="2" charset="0"/>
                <a:ea typeface="Roboto" panose="02000000000000000000" pitchFamily="2" charset="0"/>
                <a:cs typeface="Roboto" panose="02000000000000000000" pitchFamily="2" charset="0"/>
              </a:rPr>
              <a:t>Presentation Template.</a:t>
            </a:r>
          </a:p>
        </p:txBody>
      </p:sp>
      <p:sp>
        <p:nvSpPr>
          <p:cNvPr id="19" name="Text Box 3">
            <a:extLst>
              <a:ext uri="{FF2B5EF4-FFF2-40B4-BE49-F238E27FC236}">
                <a16:creationId xmlns:a16="http://schemas.microsoft.com/office/drawing/2014/main" id="{F74CEDB3-E030-5243-B1E7-79A81AAE68B0}"/>
              </a:ext>
            </a:extLst>
          </p:cNvPr>
          <p:cNvSpPr txBox="1">
            <a:spLocks/>
          </p:cNvSpPr>
          <p:nvPr/>
        </p:nvSpPr>
        <p:spPr bwMode="auto">
          <a:xfrm>
            <a:off x="8563473" y="7071703"/>
            <a:ext cx="8064896" cy="2760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45720" rIns="45720">
            <a:spAutoFit/>
          </a:bodyPr>
          <a:lstStyle/>
          <a:p>
            <a:pPr algn="just">
              <a:lnSpc>
                <a:spcPct val="140000"/>
              </a:lnSpc>
            </a:pPr>
            <a:r>
              <a:rPr lang="en-GB" altLang="de-DE" sz="2100">
                <a:solidFill>
                  <a:srgbClr val="7F7F7F"/>
                </a:solidFill>
                <a:latin typeface="Roboto" panose="02000000000000000000" pitchFamily="2" charset="0"/>
                <a:ea typeface="Roboto" panose="02000000000000000000" pitchFamily="2" charset="0"/>
                <a:cs typeface="Roboto" panose="02000000000000000000" pitchFamily="2" charset="0"/>
                <a:sym typeface="Open Sans" charset="0"/>
              </a:rPr>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consequat, vel illum dolore eu feugiat nulla.</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Text Box 2"/>
          <p:cNvSpPr txBox="1">
            <a:spLocks/>
          </p:cNvSpPr>
          <p:nvPr/>
        </p:nvSpPr>
        <p:spPr bwMode="auto">
          <a:xfrm>
            <a:off x="2411412" y="3562350"/>
            <a:ext cx="12948939" cy="33855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spAutoFit/>
          </a:bodyPr>
          <a:lstStyle/>
          <a:p>
            <a:r>
              <a:rPr lang="en-GB" altLang="de-DE">
                <a:solidFill>
                  <a:srgbClr val="372B5C"/>
                </a:solidFill>
              </a:rPr>
              <a:t>LOOK FORWARD TO SEEING YOU NEXT TIME!</a:t>
            </a:r>
          </a:p>
          <a:p>
            <a:r>
              <a:rPr lang="en-GB" altLang="de-DE" sz="20000" b="1">
                <a:solidFill>
                  <a:srgbClr val="372B5C"/>
                </a:solidFill>
                <a:latin typeface="Roboto" panose="02000000000000000000" pitchFamily="2" charset="0"/>
                <a:ea typeface="Roboto" panose="02000000000000000000" pitchFamily="2" charset="0"/>
                <a:cs typeface="Roboto" panose="02000000000000000000" pitchFamily="2" charset="0"/>
                <a:sym typeface="Montserrat Semi Bold" charset="0"/>
              </a:rPr>
              <a:t>Thank you.</a:t>
            </a:r>
          </a:p>
        </p:txBody>
      </p:sp>
      <p:sp>
        <p:nvSpPr>
          <p:cNvPr id="9" name="Text Box 6">
            <a:extLst>
              <a:ext uri="{FF2B5EF4-FFF2-40B4-BE49-F238E27FC236}">
                <a16:creationId xmlns:a16="http://schemas.microsoft.com/office/drawing/2014/main" id="{1DA9CA86-F30B-F645-89EF-FF6797E4CDEB}"/>
              </a:ext>
            </a:extLst>
          </p:cNvPr>
          <p:cNvSpPr txBox="1">
            <a:spLocks/>
          </p:cNvSpPr>
          <p:nvPr/>
        </p:nvSpPr>
        <p:spPr bwMode="auto">
          <a:xfrm rot="16200000">
            <a:off x="-1539677" y="10624267"/>
            <a:ext cx="4404026"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b">
            <a:spAutoFit/>
          </a:bodyPr>
          <a:lstStyle/>
          <a:p>
            <a:r>
              <a:rPr lang="en-GB" altLang="de-DE" b="1">
                <a:solidFill>
                  <a:srgbClr val="575390"/>
                </a:solidFill>
                <a:latin typeface="Roboto Black" panose="02000000000000000000" pitchFamily="2" charset="0"/>
                <a:ea typeface="Roboto Black" panose="02000000000000000000" pitchFamily="2" charset="0"/>
                <a:cs typeface="Roboto Black" panose="02000000000000000000" pitchFamily="2" charset="0"/>
              </a:rPr>
              <a:t>Twitter: @pleaseputyourhandlehere!</a:t>
            </a:r>
          </a:p>
        </p:txBody>
      </p:sp>
      <p:pic>
        <p:nvPicPr>
          <p:cNvPr id="4" name="Picture 3">
            <a:extLst>
              <a:ext uri="{FF2B5EF4-FFF2-40B4-BE49-F238E27FC236}">
                <a16:creationId xmlns:a16="http://schemas.microsoft.com/office/drawing/2014/main" id="{B828F9B5-4D95-B14B-AE8C-9BAAA0772B79}"/>
              </a:ext>
            </a:extLst>
          </p:cNvPr>
          <p:cNvPicPr>
            <a:picLocks noChangeAspect="1"/>
          </p:cNvPicPr>
          <p:nvPr/>
        </p:nvPicPr>
        <p:blipFill>
          <a:blip r:embed="rId3"/>
          <a:stretch>
            <a:fillRect/>
          </a:stretch>
        </p:blipFill>
        <p:spPr>
          <a:xfrm>
            <a:off x="9380460" y="8110264"/>
            <a:ext cx="15448759" cy="5156448"/>
          </a:xfrm>
          <a:prstGeom prst="rect">
            <a:avLst/>
          </a:prstGeom>
        </p:spPr>
      </p:pic>
    </p:spTree>
  </p:cSld>
  <p:clrMapOvr>
    <a:masterClrMapping/>
  </p:clrMapOvr>
  <p:transition spd="med"/>
</p:sld>
</file>

<file path=ppt/theme/theme1.xml><?xml version="1.0" encoding="utf-8"?>
<a:theme xmlns:a="http://schemas.openxmlformats.org/drawingml/2006/main" name="Cyber Scotland Connect - Lilac Cyber Scotland Connect - Presentation Template">
  <a:themeElements>
    <a:clrScheme name="">
      <a:dk1>
        <a:srgbClr val="000000"/>
      </a:dk1>
      <a:lt1>
        <a:srgbClr val="FFFFFF"/>
      </a:lt1>
      <a:dk2>
        <a:srgbClr val="5E5E5E"/>
      </a:dk2>
      <a:lt2>
        <a:srgbClr val="D5D5D5"/>
      </a:lt2>
      <a:accent1>
        <a:srgbClr val="00A2FF"/>
      </a:accent1>
      <a:accent2>
        <a:srgbClr val="16E7CF"/>
      </a:accent2>
      <a:accent3>
        <a:srgbClr val="FFFFFF"/>
      </a:accent3>
      <a:accent4>
        <a:srgbClr val="000000"/>
      </a:accent4>
      <a:accent5>
        <a:srgbClr val="AACEFF"/>
      </a:accent5>
      <a:accent6>
        <a:srgbClr val="13D1BB"/>
      </a:accent6>
      <a:hlink>
        <a:srgbClr val="0000FF"/>
      </a:hlink>
      <a:folHlink>
        <a:srgbClr val="FF00FF"/>
      </a:folHlink>
    </a:clrScheme>
    <a:fontScheme name="White">
      <a:majorFont>
        <a:latin typeface="Montserrat Bold"/>
        <a:ea typeface="Montserrat Bold"/>
        <a:cs typeface="Montserrat Bold"/>
      </a:majorFont>
      <a:minorFont>
        <a:latin typeface="Montserrat Bold"/>
        <a:ea typeface="Montserrat Bold"/>
        <a:cs typeface="Montserrat Bold"/>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25400" cap="flat" cmpd="sng" algn="ctr">
          <a:solidFill>
            <a:srgbClr val="000000"/>
          </a:solidFill>
          <a:prstDash val="solid"/>
          <a:miter lim="4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45720" tIns="45720" rIns="45720" bIns="45720" numCol="1" anchor="ctr" anchorCtr="0" compatLnSpc="1">
        <a:prstTxWarp prst="textNoShape">
          <a:avLst/>
        </a:prstTxWarp>
        <a:spAutoFit/>
      </a:bodyPr>
      <a:lstStyle>
        <a:defPPr marL="0" marR="0" indent="0" algn="l" defTabSz="1827213" rtl="0" eaLnBrk="1" fontAlgn="base" latinLnBrk="0" hangingPunct="0">
          <a:lnSpc>
            <a:spcPct val="100000"/>
          </a:lnSpc>
          <a:spcBef>
            <a:spcPct val="0"/>
          </a:spcBef>
          <a:spcAft>
            <a:spcPct val="0"/>
          </a:spcAft>
          <a:buClrTx/>
          <a:buSzTx/>
          <a:buFontTx/>
          <a:buNone/>
          <a:tabLst/>
          <a:defRPr kumimoji="0" lang="de-DE" altLang="de-DE" sz="2000" b="0" i="0" u="none" strike="noStrike" cap="none" normalizeH="0" baseline="0">
            <a:ln>
              <a:noFill/>
            </a:ln>
            <a:solidFill>
              <a:srgbClr val="000000"/>
            </a:solidFill>
            <a:effectLst/>
            <a:latin typeface="Montserrat Bold" charset="0"/>
            <a:ea typeface="Montserrat Bold" charset="0"/>
            <a:cs typeface="Montserrat Bold" charset="0"/>
            <a:sym typeface="Montserrat Bold" charset="0"/>
          </a:defRPr>
        </a:defPPr>
      </a:lstStyle>
    </a:spDef>
    <a:lnDef>
      <a:spPr bwMode="auto">
        <a:xfrm>
          <a:off x="0" y="0"/>
          <a:ext cx="1" cy="1"/>
        </a:xfrm>
        <a:custGeom>
          <a:avLst/>
          <a:gdLst/>
          <a:ahLst/>
          <a:cxnLst/>
          <a:rect l="0" t="0" r="0" b="0"/>
          <a:pathLst/>
        </a:custGeom>
        <a:noFill/>
        <a:ln w="25400" cap="flat" cmpd="sng" algn="ctr">
          <a:solidFill>
            <a:srgbClr val="000000"/>
          </a:solidFill>
          <a:prstDash val="solid"/>
          <a:miter lim="4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45720" tIns="45720" rIns="45720" bIns="45720" numCol="1" anchor="ctr" anchorCtr="0" compatLnSpc="1">
        <a:prstTxWarp prst="textNoShape">
          <a:avLst/>
        </a:prstTxWarp>
        <a:spAutoFit/>
      </a:bodyPr>
      <a:lstStyle>
        <a:defPPr marL="0" marR="0" indent="0" algn="l" defTabSz="1827213" rtl="0" eaLnBrk="1" fontAlgn="base" latinLnBrk="0" hangingPunct="0">
          <a:lnSpc>
            <a:spcPct val="100000"/>
          </a:lnSpc>
          <a:spcBef>
            <a:spcPct val="0"/>
          </a:spcBef>
          <a:spcAft>
            <a:spcPct val="0"/>
          </a:spcAft>
          <a:buClrTx/>
          <a:buSzTx/>
          <a:buFontTx/>
          <a:buNone/>
          <a:tabLst/>
          <a:defRPr kumimoji="0" lang="de-DE" altLang="de-DE" sz="2000" b="0" i="0" u="none" strike="noStrike" cap="none" normalizeH="0" baseline="0">
            <a:ln>
              <a:noFill/>
            </a:ln>
            <a:solidFill>
              <a:srgbClr val="000000"/>
            </a:solidFill>
            <a:effectLst/>
            <a:latin typeface="Montserrat Bold" charset="0"/>
            <a:ea typeface="Montserrat Bold" charset="0"/>
            <a:cs typeface="Montserrat Bold" charset="0"/>
            <a:sym typeface="Montserrat Bold" charset="0"/>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yber Scotland Connect - Lilac Presentation Template">
  <a:themeElements>
    <a:clrScheme name="">
      <a:dk1>
        <a:srgbClr val="000000"/>
      </a:dk1>
      <a:lt1>
        <a:srgbClr val="FFFFFF"/>
      </a:lt1>
      <a:dk2>
        <a:srgbClr val="5E5E5E"/>
      </a:dk2>
      <a:lt2>
        <a:srgbClr val="D5D5D5"/>
      </a:lt2>
      <a:accent1>
        <a:srgbClr val="00A2FF"/>
      </a:accent1>
      <a:accent2>
        <a:srgbClr val="16E7CF"/>
      </a:accent2>
      <a:accent3>
        <a:srgbClr val="FFFFFF"/>
      </a:accent3>
      <a:accent4>
        <a:srgbClr val="000000"/>
      </a:accent4>
      <a:accent5>
        <a:srgbClr val="AACEFF"/>
      </a:accent5>
      <a:accent6>
        <a:srgbClr val="13D1BB"/>
      </a:accent6>
      <a:hlink>
        <a:srgbClr val="0000FF"/>
      </a:hlink>
      <a:folHlink>
        <a:srgbClr val="FF00FF"/>
      </a:folHlink>
    </a:clrScheme>
    <a:fontScheme name="White - Master Design">
      <a:majorFont>
        <a:latin typeface="Montserrat Bold"/>
        <a:ea typeface="Montserrat Bold"/>
        <a:cs typeface="Montserrat Bold"/>
      </a:majorFont>
      <a:minorFont>
        <a:latin typeface="Montserrat Bold"/>
        <a:ea typeface="Montserrat Bold"/>
        <a:cs typeface="Montserrat Bold"/>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25400" cap="flat" cmpd="sng" algn="ctr">
          <a:solidFill>
            <a:srgbClr val="000000"/>
          </a:solidFill>
          <a:prstDash val="solid"/>
          <a:miter lim="4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45720" tIns="45720" rIns="45720" bIns="45720" numCol="1" anchor="ctr" anchorCtr="0" compatLnSpc="1">
        <a:prstTxWarp prst="textNoShape">
          <a:avLst/>
        </a:prstTxWarp>
        <a:spAutoFit/>
      </a:bodyPr>
      <a:lstStyle>
        <a:defPPr marL="0" marR="0" indent="0" algn="l" defTabSz="1827213" rtl="0" eaLnBrk="1" fontAlgn="base" latinLnBrk="0" hangingPunct="0">
          <a:lnSpc>
            <a:spcPct val="100000"/>
          </a:lnSpc>
          <a:spcBef>
            <a:spcPct val="0"/>
          </a:spcBef>
          <a:spcAft>
            <a:spcPct val="0"/>
          </a:spcAft>
          <a:buClrTx/>
          <a:buSzTx/>
          <a:buFontTx/>
          <a:buNone/>
          <a:tabLst/>
          <a:defRPr kumimoji="0" lang="de-DE" altLang="de-DE" sz="2000" b="0" i="0" u="none" strike="noStrike" cap="none" normalizeH="0" baseline="0">
            <a:ln>
              <a:noFill/>
            </a:ln>
            <a:solidFill>
              <a:srgbClr val="000000"/>
            </a:solidFill>
            <a:effectLst/>
            <a:latin typeface="Montserrat Bold" charset="0"/>
            <a:ea typeface="Montserrat Bold" charset="0"/>
            <a:cs typeface="Montserrat Bold" charset="0"/>
            <a:sym typeface="Montserrat Bold" charset="0"/>
          </a:defRPr>
        </a:defPPr>
      </a:lstStyle>
    </a:spDef>
    <a:lnDef>
      <a:spPr bwMode="auto">
        <a:xfrm>
          <a:off x="0" y="0"/>
          <a:ext cx="1" cy="1"/>
        </a:xfrm>
        <a:custGeom>
          <a:avLst/>
          <a:gdLst/>
          <a:ahLst/>
          <a:cxnLst/>
          <a:rect l="0" t="0" r="0" b="0"/>
          <a:pathLst/>
        </a:custGeom>
        <a:noFill/>
        <a:ln w="25400" cap="flat" cmpd="sng" algn="ctr">
          <a:solidFill>
            <a:srgbClr val="000000"/>
          </a:solidFill>
          <a:prstDash val="solid"/>
          <a:miter lim="4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45720" tIns="45720" rIns="45720" bIns="45720" numCol="1" anchor="ctr" anchorCtr="0" compatLnSpc="1">
        <a:prstTxWarp prst="textNoShape">
          <a:avLst/>
        </a:prstTxWarp>
        <a:spAutoFit/>
      </a:bodyPr>
      <a:lstStyle>
        <a:defPPr marL="0" marR="0" indent="0" algn="l" defTabSz="1827213" rtl="0" eaLnBrk="1" fontAlgn="base" latinLnBrk="0" hangingPunct="0">
          <a:lnSpc>
            <a:spcPct val="100000"/>
          </a:lnSpc>
          <a:spcBef>
            <a:spcPct val="0"/>
          </a:spcBef>
          <a:spcAft>
            <a:spcPct val="0"/>
          </a:spcAft>
          <a:buClrTx/>
          <a:buSzTx/>
          <a:buFontTx/>
          <a:buNone/>
          <a:tabLst/>
          <a:defRPr kumimoji="0" lang="de-DE" altLang="de-DE" sz="2000" b="0" i="0" u="none" strike="noStrike" cap="none" normalizeH="0" baseline="0">
            <a:ln>
              <a:noFill/>
            </a:ln>
            <a:solidFill>
              <a:srgbClr val="000000"/>
            </a:solidFill>
            <a:effectLst/>
            <a:latin typeface="Montserrat Bold" charset="0"/>
            <a:ea typeface="Montserrat Bold" charset="0"/>
            <a:cs typeface="Montserrat Bold" charset="0"/>
            <a:sym typeface="Montserrat Bold" charset="0"/>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
      <a:dk1>
        <a:srgbClr val="000000"/>
      </a:dk1>
      <a:lt1>
        <a:srgbClr val="FFFFFF"/>
      </a:lt1>
      <a:dk2>
        <a:srgbClr val="5E5E5E"/>
      </a:dk2>
      <a:lt2>
        <a:srgbClr val="D5D5D5"/>
      </a:lt2>
      <a:accent1>
        <a:srgbClr val="00A2FF"/>
      </a:accent1>
      <a:accent2>
        <a:srgbClr val="16E7CF"/>
      </a:accent2>
      <a:accent3>
        <a:srgbClr val="FFFFFF"/>
      </a:accent3>
      <a:accent4>
        <a:srgbClr val="000000"/>
      </a:accent4>
      <a:accent5>
        <a:srgbClr val="AACEFF"/>
      </a:accent5>
      <a:accent6>
        <a:srgbClr val="13D1BB"/>
      </a:accent6>
      <a:hlink>
        <a:srgbClr val="0000FF"/>
      </a:hlink>
      <a:folHlink>
        <a:srgbClr val="FF00FF"/>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821</TotalTime>
  <Words>232</Words>
  <Application>Microsoft Macintosh PowerPoint</Application>
  <PresentationFormat>Custom</PresentationFormat>
  <Paragraphs>28</Paragraphs>
  <Slides>5</Slides>
  <Notes>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5</vt:i4>
      </vt:variant>
    </vt:vector>
  </HeadingPairs>
  <TitlesOfParts>
    <vt:vector size="13" baseType="lpstr">
      <vt:lpstr>Arial</vt:lpstr>
      <vt:lpstr>Montserrat</vt:lpstr>
      <vt:lpstr>Montserrat Bold</vt:lpstr>
      <vt:lpstr>Roboto</vt:lpstr>
      <vt:lpstr>Roboto Black</vt:lpstr>
      <vt:lpstr>Roboto Medium</vt:lpstr>
      <vt:lpstr>Cyber Scotland Connect - Lilac Cyber Scotland Connect - Presentation Template</vt:lpstr>
      <vt:lpstr>Cyber Scotland Connect - Lilac Presentation Template</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Scotland Connect - Lilac Presentation Template</dc:title>
  <dc:subject/>
  <dc:creator>Copyright of Cyber Scotland Connect 2019. All Rights Resserved. Designed &amp; Created by Sophie Lanc.</dc:creator>
  <cp:keywords/>
  <dc:description/>
  <cp:lastModifiedBy>FRASER, JOSHUA</cp:lastModifiedBy>
  <cp:revision>161</cp:revision>
  <dcterms:created xsi:type="dcterms:W3CDTF">2017-08-08T07:37:53Z</dcterms:created>
  <dcterms:modified xsi:type="dcterms:W3CDTF">2019-03-13T23:24:59Z</dcterms:modified>
  <cp:category/>
</cp:coreProperties>
</file>