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4" r:id="rId3"/>
    <p:sldId id="280" r:id="rId4"/>
    <p:sldId id="281" r:id="rId5"/>
    <p:sldId id="283" r:id="rId6"/>
    <p:sldId id="282" r:id="rId7"/>
    <p:sldId id="270" r:id="rId8"/>
    <p:sldId id="262" r:id="rId9"/>
    <p:sldId id="285" r:id="rId10"/>
    <p:sldId id="272" r:id="rId11"/>
    <p:sldId id="261" r:id="rId12"/>
    <p:sldId id="264" r:id="rId13"/>
    <p:sldId id="265" r:id="rId14"/>
    <p:sldId id="266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yberShuttle Submit" id="{E106B1F8-2545-214E-A4AB-5C9350ABE5A8}">
          <p14:sldIdLst>
            <p14:sldId id="279"/>
            <p14:sldId id="284"/>
            <p14:sldId id="280"/>
            <p14:sldId id="281"/>
            <p14:sldId id="283"/>
            <p14:sldId id="282"/>
            <p14:sldId id="270"/>
            <p14:sldId id="262"/>
            <p14:sldId id="285"/>
          </p14:sldIdLst>
        </p14:section>
        <p14:section name="CyberShuttle Viewer" id="{4A63DD59-6A4A-FA4F-A142-6B581A9FFE7F}">
          <p14:sldIdLst>
            <p14:sldId id="272"/>
            <p14:sldId id="261"/>
            <p14:sldId id="264"/>
            <p14:sldId id="265"/>
            <p14:sldId id="266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/>
    <p:restoredTop sz="94719"/>
  </p:normalViewPr>
  <p:slideViewPr>
    <p:cSldViewPr snapToGrid="0">
      <p:cViewPr varScale="1">
        <p:scale>
          <a:sx n="148" d="100"/>
          <a:sy n="148" d="100"/>
        </p:scale>
        <p:origin x="2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B205-8A9B-F80D-F14D-3808AB2E9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B787A-B1E3-4664-0856-F4505585D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423AF-DAB0-E13B-BA23-59231668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A8FB-D137-C40C-DFF8-2ACE336E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A4E1-2437-134F-089A-E70DDB3D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16BE-8BA1-79AB-FE7A-F8C4CD39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83D3D-F42E-70C2-5858-8FD1E84D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7F6CE-AFB9-806B-0A09-748F071B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F8FB-6AD3-D7CB-6341-59D91FFA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9123-2388-BB95-01BD-C2E20540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E34A3-99D2-7212-66D6-6B0DF33C5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223CA-41EE-7AEB-E7D6-E8D33DD4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3086E-3074-3D5B-E7DB-2EBAAFC9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4F83-5A76-D072-A8A2-7092150E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CEBF-F1F8-915C-205B-9C3A7328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340C-6B41-6022-1725-87D7807E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7773-9BB6-ECBB-6D3A-C1D02538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68D6-D6DD-1581-C897-64F98D83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CCF0-0F83-C8EE-FC4F-39B1B991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8FF3-B72F-7FE9-E336-A8E25FD0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0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8CFD-85AC-DB68-D251-52C48AE8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D593-66A6-F49D-A918-E9C74BA6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84F1-BA02-D55E-EE97-6C3575C1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6A79-4EC2-0B82-73DD-8B40F970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D308-3DE9-B47C-EC07-20387CD1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1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497F-874C-4A33-2FB6-3440E6EB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C4E8-E771-3386-C4AE-B7864A491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FA19-CC68-948A-05A4-7569B6B5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BF16A-7591-68A0-E407-03C40E12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CF9E-DC81-3402-6C76-78D896D1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19840-3D33-CBA8-8AB3-FFAE19B1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0C6B-0698-7CE2-E493-B9772B2F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C6E41-ACE6-6C88-306C-57286D0A7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1F3BA-AEC8-8610-BE49-AD83B34AB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48E24-C037-1E01-390D-4FAA815B3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68A31-E21E-7C72-5886-F5AE1FB9A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2FF7E-9EB9-74CA-3374-E680535E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63569-4335-4EB7-4A01-167796C0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1E625-8F51-6EFA-E141-E2464743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9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E12E-1868-9F95-E011-F61449EE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80063-CD25-04FD-BB80-05BF21FA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994B2-16BC-9CC4-6AEF-68F8C67A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73777-CA82-8946-2823-C50905C6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28BC2-746F-5410-18C4-402F5608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1C658-D5B8-4A66-9C00-4F64FA08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9892-FA6E-4998-56B0-8636C65C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5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13CB-21AA-1DC2-B5E6-09D4CB8C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2643-0425-7B51-98C7-A2540FBC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AB18C-34C7-14AA-D29A-A99C008B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F60CF-50E7-F2E4-13AC-4CD6CDBC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B4571-5400-DC89-819E-260E3179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11E9-F887-3B14-C571-813EC048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0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23E4-2FD6-70BE-8A20-25DA1B6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D7C0-E706-E9AF-FC4F-A940F2AE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22082-5345-F643-3D43-8542BB0B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35111-F34B-BDB4-94EC-48DD8A05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C6644-2144-55E0-AE9C-9444C314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613FA-CE9D-B842-2A06-1C99F990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BDD01-92C0-28C4-DEBE-671A71AA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782DE-56AD-C4EB-E4DD-AF72BAC6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E3A02-AD25-70F7-09EC-D94B12FC5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8CBEC0-E39E-FC4A-9D1F-CDD5A645AE5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4C0B-C6FA-4E90-B1BA-33535CA73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5429-463E-C7DA-17C3-781D1C31B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23D4F-0592-1C41-811A-D633E96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5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8" y="2601916"/>
            <a:ext cx="4476002" cy="4256083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FA47-5BAA-C4DF-7CDD-D4867387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BBABE50-B9FE-C821-2101-FAA4A7B8F02B}"/>
              </a:ext>
            </a:extLst>
          </p:cNvPr>
          <p:cNvGrpSpPr/>
          <p:nvPr/>
        </p:nvGrpSpPr>
        <p:grpSpPr>
          <a:xfrm>
            <a:off x="411307" y="0"/>
            <a:ext cx="5015341" cy="2596055"/>
            <a:chOff x="411307" y="0"/>
            <a:chExt cx="5015341" cy="2596055"/>
          </a:xfrm>
        </p:grpSpPr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91FE327-671E-8D36-B550-B0C73925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307" y="0"/>
              <a:ext cx="4892565" cy="259605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79A5D3-679D-6C9E-7726-F04BCF421C0A}"/>
                </a:ext>
              </a:extLst>
            </p:cNvPr>
            <p:cNvSpPr/>
            <p:nvPr/>
          </p:nvSpPr>
          <p:spPr>
            <a:xfrm>
              <a:off x="411307" y="2270233"/>
              <a:ext cx="3330376" cy="325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C580B7-F963-F579-8FF8-AAE32E9EB801}"/>
                </a:ext>
              </a:extLst>
            </p:cNvPr>
            <p:cNvSpPr/>
            <p:nvPr/>
          </p:nvSpPr>
          <p:spPr>
            <a:xfrm rot="5400000">
              <a:off x="4932662" y="189186"/>
              <a:ext cx="683172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75165C0-38DB-2AEE-C1D7-3C4A2DFE4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520" y="972205"/>
            <a:ext cx="5941171" cy="42835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AD7E54-C9B4-E9A0-799F-03251E655B96}"/>
              </a:ext>
            </a:extLst>
          </p:cNvPr>
          <p:cNvGrpSpPr/>
          <p:nvPr/>
        </p:nvGrpSpPr>
        <p:grpSpPr>
          <a:xfrm>
            <a:off x="6831897" y="1518532"/>
            <a:ext cx="1268405" cy="316196"/>
            <a:chOff x="4358354" y="2768834"/>
            <a:chExt cx="1268405" cy="31619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447F64C-3D24-02B7-3807-1624DDD9770E}"/>
                </a:ext>
              </a:extLst>
            </p:cNvPr>
            <p:cNvSpPr/>
            <p:nvPr/>
          </p:nvSpPr>
          <p:spPr>
            <a:xfrm>
              <a:off x="4470874" y="2768834"/>
              <a:ext cx="1155885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Get token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42B18D-BAE3-350F-DF1D-7E045836C4DE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A4B57A-994C-6DF2-C75B-945857206F6C}"/>
              </a:ext>
            </a:extLst>
          </p:cNvPr>
          <p:cNvGrpSpPr/>
          <p:nvPr/>
        </p:nvGrpSpPr>
        <p:grpSpPr>
          <a:xfrm>
            <a:off x="2030894" y="1131829"/>
            <a:ext cx="1653389" cy="316196"/>
            <a:chOff x="4358354" y="2768834"/>
            <a:chExt cx="1653389" cy="31619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DFCD952-1164-031A-AC24-C9AED9B237B4}"/>
                </a:ext>
              </a:extLst>
            </p:cNvPr>
            <p:cNvSpPr/>
            <p:nvPr/>
          </p:nvSpPr>
          <p:spPr>
            <a:xfrm>
              <a:off x="4470874" y="2768834"/>
              <a:ext cx="1540869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Launch Plugin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E72365-5753-AE8E-1661-3E8950273968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41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8" y="2478280"/>
            <a:ext cx="4606028" cy="4379720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FA47-5BAA-C4DF-7CDD-D4867387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F71E17-5643-A9F3-982C-08851EA7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994" y="0"/>
            <a:ext cx="6435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3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BAF7A4B-5D1B-221C-DEA1-C5267F8D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94" y="0"/>
            <a:ext cx="6435306" cy="6858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8" y="2478280"/>
            <a:ext cx="4606028" cy="437972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D9D0BD-44F5-772D-331F-C006A90AFDE2}"/>
              </a:ext>
            </a:extLst>
          </p:cNvPr>
          <p:cNvSpPr/>
          <p:nvPr/>
        </p:nvSpPr>
        <p:spPr>
          <a:xfrm>
            <a:off x="5486400" y="512748"/>
            <a:ext cx="905854" cy="31619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FA47-5BAA-C4DF-7CDD-D48673875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9A40739-4113-18B3-FEB7-A456A69C99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3302"/>
          <a:stretch/>
        </p:blipFill>
        <p:spPr>
          <a:xfrm>
            <a:off x="5429428" y="0"/>
            <a:ext cx="6435306" cy="114513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A722AF0-3EC8-47DB-3F78-56164A8F5BA0}"/>
              </a:ext>
            </a:extLst>
          </p:cNvPr>
          <p:cNvGrpSpPr/>
          <p:nvPr/>
        </p:nvGrpSpPr>
        <p:grpSpPr>
          <a:xfrm>
            <a:off x="5798321" y="0"/>
            <a:ext cx="2028067" cy="316196"/>
            <a:chOff x="4358354" y="2768834"/>
            <a:chExt cx="2028067" cy="316196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2DA767C-1852-306C-1125-ACDAEA9FA8D1}"/>
                </a:ext>
              </a:extLst>
            </p:cNvPr>
            <p:cNvSpPr/>
            <p:nvPr/>
          </p:nvSpPr>
          <p:spPr>
            <a:xfrm>
              <a:off x="4470874" y="2768834"/>
              <a:ext cx="1915547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Paste token &amp; Apply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135844-57AB-A7F7-9C0D-28AEB6D45BF2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95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BAF7A4B-5D1B-221C-DEA1-C5267F8D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94" y="0"/>
            <a:ext cx="6435306" cy="6858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8" y="2478280"/>
            <a:ext cx="4606028" cy="437972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D9D0BD-44F5-772D-331F-C006A90AFDE2}"/>
              </a:ext>
            </a:extLst>
          </p:cNvPr>
          <p:cNvSpPr/>
          <p:nvPr/>
        </p:nvSpPr>
        <p:spPr>
          <a:xfrm>
            <a:off x="5486400" y="512748"/>
            <a:ext cx="905854" cy="31619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FA47-5BAA-C4DF-7CDD-D48673875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9A40739-4113-18B3-FEB7-A456A69C99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48287"/>
          <a:stretch/>
        </p:blipFill>
        <p:spPr>
          <a:xfrm>
            <a:off x="5429428" y="-1"/>
            <a:ext cx="6435306" cy="354650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B510F81-FEA5-B608-376B-20DF28A92695}"/>
              </a:ext>
            </a:extLst>
          </p:cNvPr>
          <p:cNvGrpSpPr/>
          <p:nvPr/>
        </p:nvGrpSpPr>
        <p:grpSpPr>
          <a:xfrm>
            <a:off x="5482126" y="3270902"/>
            <a:ext cx="1820255" cy="316195"/>
            <a:chOff x="4358354" y="2768835"/>
            <a:chExt cx="1820255" cy="31619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F4C1EF5-034C-10C9-32D9-165F28EB8A4E}"/>
                </a:ext>
              </a:extLst>
            </p:cNvPr>
            <p:cNvSpPr/>
            <p:nvPr/>
          </p:nvSpPr>
          <p:spPr>
            <a:xfrm>
              <a:off x="4512179" y="2768835"/>
              <a:ext cx="1666430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List experiments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44D2BD-C3F1-4007-9B42-CFF7AA211291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92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BAF7A4B-5D1B-221C-DEA1-C5267F8D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94" y="0"/>
            <a:ext cx="6435306" cy="6858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8" y="2478280"/>
            <a:ext cx="4606028" cy="4379720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FA47-5BAA-C4DF-7CDD-D48673875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9A40739-4113-18B3-FEB7-A456A69C99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25359"/>
          <a:stretch/>
        </p:blipFill>
        <p:spPr>
          <a:xfrm>
            <a:off x="5424994" y="0"/>
            <a:ext cx="6435306" cy="511893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7B03CF-BC57-6277-0B2D-A7A5DE2A51F1}"/>
              </a:ext>
            </a:extLst>
          </p:cNvPr>
          <p:cNvGrpSpPr/>
          <p:nvPr/>
        </p:nvGrpSpPr>
        <p:grpSpPr>
          <a:xfrm>
            <a:off x="9117073" y="3279448"/>
            <a:ext cx="1149409" cy="316196"/>
            <a:chOff x="4358354" y="2768834"/>
            <a:chExt cx="1149409" cy="31619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501ED94-DCD6-BD97-38C4-ABF9B513A4EE}"/>
                </a:ext>
              </a:extLst>
            </p:cNvPr>
            <p:cNvSpPr/>
            <p:nvPr/>
          </p:nvSpPr>
          <p:spPr>
            <a:xfrm>
              <a:off x="4470874" y="2768834"/>
              <a:ext cx="1036889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List Files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63B8E6-4981-FB0A-0B43-634FF3CF5022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75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8" y="2478280"/>
            <a:ext cx="4606028" cy="437972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D9D0BD-44F5-772D-331F-C006A90AFDE2}"/>
              </a:ext>
            </a:extLst>
          </p:cNvPr>
          <p:cNvSpPr/>
          <p:nvPr/>
        </p:nvSpPr>
        <p:spPr>
          <a:xfrm>
            <a:off x="5486400" y="512748"/>
            <a:ext cx="905854" cy="31619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FA47-5BAA-C4DF-7CDD-D4867387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9A40739-4113-18B3-FEB7-A456A69C99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"/>
          <a:stretch/>
        </p:blipFill>
        <p:spPr>
          <a:xfrm>
            <a:off x="5429428" y="-2"/>
            <a:ext cx="6435306" cy="685800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D9CA2DA-F2D7-80E8-BC93-81DC206187FA}"/>
              </a:ext>
            </a:extLst>
          </p:cNvPr>
          <p:cNvGrpSpPr/>
          <p:nvPr/>
        </p:nvGrpSpPr>
        <p:grpSpPr>
          <a:xfrm>
            <a:off x="6652900" y="5039881"/>
            <a:ext cx="3456775" cy="316195"/>
            <a:chOff x="4358354" y="2768835"/>
            <a:chExt cx="3456775" cy="31619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2472546-E0BD-7FFB-A9C8-70F65DD7637F}"/>
                </a:ext>
              </a:extLst>
            </p:cNvPr>
            <p:cNvSpPr/>
            <p:nvPr/>
          </p:nvSpPr>
          <p:spPr>
            <a:xfrm>
              <a:off x="4512179" y="2768835"/>
              <a:ext cx="3302950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Pick a Topology, a Trajectory, and Load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462C1E-4446-F2AA-EAE3-57C762DC0EED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97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D9D0BD-44F5-772D-331F-C006A90AFDE2}"/>
              </a:ext>
            </a:extLst>
          </p:cNvPr>
          <p:cNvSpPr/>
          <p:nvPr/>
        </p:nvSpPr>
        <p:spPr>
          <a:xfrm>
            <a:off x="5486400" y="512748"/>
            <a:ext cx="905854" cy="31619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9A40739-4113-18B3-FEB7-A456A69C9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"/>
          <a:stretch/>
        </p:blipFill>
        <p:spPr>
          <a:xfrm>
            <a:off x="5429428" y="-2"/>
            <a:ext cx="6435306" cy="6858001"/>
          </a:xfrm>
          <a:prstGeom prst="rect">
            <a:avLst/>
          </a:prstGeom>
        </p:spPr>
      </p:pic>
      <p:pic>
        <p:nvPicPr>
          <p:cNvPr id="2" name="Picture 1" descr="A computer screen shot of a model of a protein&#10;&#10;Description automatically generated">
            <a:extLst>
              <a:ext uri="{FF2B5EF4-FFF2-40B4-BE49-F238E27FC236}">
                <a16:creationId xmlns:a16="http://schemas.microsoft.com/office/drawing/2014/main" id="{C5EB525D-AAA0-84B1-0F61-D32DEB13A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77" y="2465455"/>
            <a:ext cx="4673441" cy="44438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C24A99A-12F0-FC9B-9936-A075AD518D4F}"/>
              </a:ext>
            </a:extLst>
          </p:cNvPr>
          <p:cNvGrpSpPr/>
          <p:nvPr/>
        </p:nvGrpSpPr>
        <p:grpSpPr>
          <a:xfrm>
            <a:off x="549778" y="2884917"/>
            <a:ext cx="2501071" cy="316195"/>
            <a:chOff x="4358354" y="2768835"/>
            <a:chExt cx="2501071" cy="31619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4166EC-0999-96A2-2760-ED0CDAA735DA}"/>
                </a:ext>
              </a:extLst>
            </p:cNvPr>
            <p:cNvSpPr/>
            <p:nvPr/>
          </p:nvSpPr>
          <p:spPr>
            <a:xfrm>
              <a:off x="4512179" y="2768835"/>
              <a:ext cx="2347246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VMD will show as “pretty”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744BD2-75A0-A6C4-0C9A-5DE8841C7670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E07498-1DB2-D524-A50E-04CFF65C0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22C6D7-905A-6CB0-BB9B-6B9572BE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782" y="1471449"/>
            <a:ext cx="5915910" cy="40024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ABB674-E8D3-3712-4E60-3B55F9631A8F}"/>
              </a:ext>
            </a:extLst>
          </p:cNvPr>
          <p:cNvSpPr txBox="1"/>
          <p:nvPr/>
        </p:nvSpPr>
        <p:spPr>
          <a:xfrm>
            <a:off x="4247258" y="213644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Troubleshooting…</a:t>
            </a:r>
          </a:p>
          <a:p>
            <a:pPr algn="ctr"/>
            <a:r>
              <a:rPr lang="en-US" dirty="0"/>
              <a:t>Clear Cache &amp; Cookies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38D153-DC12-5C38-BCC5-82589D90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68" y="1384128"/>
            <a:ext cx="6039375" cy="40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8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7D2F7A6-E873-057C-2B84-06E59D74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550" y="-69433"/>
            <a:ext cx="5170972" cy="349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82E9B8-1A8E-4124-1D8E-C334DF1F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14" y="3428999"/>
            <a:ext cx="5170972" cy="349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C1BA2-182B-BBE3-4AD5-214FD40CE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028" y="-69434"/>
            <a:ext cx="5170972" cy="3498433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1F3E3BE-FADC-1E7A-2490-E5A3B4C7E289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2168051" y="3835752"/>
            <a:ext cx="1657349" cy="1027578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3A321E5-D7BF-9185-4627-D91138C116B0}"/>
              </a:ext>
            </a:extLst>
          </p:cNvPr>
          <p:cNvCxnSpPr>
            <a:stCxn id="5" idx="3"/>
            <a:endCxn id="3" idx="2"/>
          </p:cNvCxnSpPr>
          <p:nvPr/>
        </p:nvCxnSpPr>
        <p:spPr>
          <a:xfrm flipV="1">
            <a:off x="8681486" y="3428999"/>
            <a:ext cx="925028" cy="1749217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28FC080-4248-040F-05F4-216E16DA1149}"/>
              </a:ext>
            </a:extLst>
          </p:cNvPr>
          <p:cNvSpPr/>
          <p:nvPr/>
        </p:nvSpPr>
        <p:spPr>
          <a:xfrm rot="10800000">
            <a:off x="8033047" y="1871530"/>
            <a:ext cx="367469" cy="196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C7F208-27E9-8CA2-B596-7F3F4969ACF2}"/>
              </a:ext>
            </a:extLst>
          </p:cNvPr>
          <p:cNvGrpSpPr/>
          <p:nvPr/>
        </p:nvGrpSpPr>
        <p:grpSpPr>
          <a:xfrm>
            <a:off x="2996725" y="1613552"/>
            <a:ext cx="1868246" cy="316196"/>
            <a:chOff x="4358354" y="2768834"/>
            <a:chExt cx="1868246" cy="31619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7A76517-F71A-B586-0A42-144609613AA1}"/>
                </a:ext>
              </a:extLst>
            </p:cNvPr>
            <p:cNvSpPr/>
            <p:nvPr/>
          </p:nvSpPr>
          <p:spPr>
            <a:xfrm>
              <a:off x="4470874" y="2768834"/>
              <a:ext cx="1755726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Select ID provider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6A4A19-7CCD-7A9D-ABCF-ABBC76954A5C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B2872B-65C7-1FEF-41F0-61FEEC25FE75}"/>
              </a:ext>
            </a:extLst>
          </p:cNvPr>
          <p:cNvGrpSpPr/>
          <p:nvPr/>
        </p:nvGrpSpPr>
        <p:grpSpPr>
          <a:xfrm>
            <a:off x="6534125" y="3553878"/>
            <a:ext cx="970856" cy="316196"/>
            <a:chOff x="4358354" y="2768834"/>
            <a:chExt cx="970856" cy="31619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5D29EDF-9400-ED02-9576-2C397A7A8E8C}"/>
                </a:ext>
              </a:extLst>
            </p:cNvPr>
            <p:cNvSpPr/>
            <p:nvPr/>
          </p:nvSpPr>
          <p:spPr>
            <a:xfrm>
              <a:off x="4470874" y="2768834"/>
              <a:ext cx="858336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Login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6D5E87-ED3D-1AE0-82A9-7FCA93FC1BC6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F5615C-6C24-6266-6F88-ED700418AF65}"/>
              </a:ext>
            </a:extLst>
          </p:cNvPr>
          <p:cNvGrpSpPr/>
          <p:nvPr/>
        </p:nvGrpSpPr>
        <p:grpSpPr>
          <a:xfrm>
            <a:off x="8495503" y="1811708"/>
            <a:ext cx="1399544" cy="316196"/>
            <a:chOff x="4358354" y="2768834"/>
            <a:chExt cx="1399544" cy="31619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062869-CC85-275F-2406-58BC8AE87EA2}"/>
                </a:ext>
              </a:extLst>
            </p:cNvPr>
            <p:cNvSpPr/>
            <p:nvPr/>
          </p:nvSpPr>
          <p:spPr>
            <a:xfrm>
              <a:off x="4470874" y="2768834"/>
              <a:ext cx="1287024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Copy Token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1F3798-A960-85FE-3779-CDE60F3EA5C3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91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8" y="2601916"/>
            <a:ext cx="4476002" cy="4256083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FA47-5BAA-C4DF-7CDD-D4867387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75165C0-38DB-2AEE-C1D7-3C4A2DFE4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20" y="972205"/>
            <a:ext cx="5941171" cy="428355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D359E12-9D08-B587-A7C7-BD5B67DD1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520" y="972205"/>
            <a:ext cx="5941171" cy="428355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7D477A-A91D-9292-EC1E-CF2761C5CA26}"/>
              </a:ext>
            </a:extLst>
          </p:cNvPr>
          <p:cNvGrpSpPr/>
          <p:nvPr/>
        </p:nvGrpSpPr>
        <p:grpSpPr>
          <a:xfrm>
            <a:off x="5969544" y="656009"/>
            <a:ext cx="2028067" cy="316196"/>
            <a:chOff x="4358354" y="2768834"/>
            <a:chExt cx="2028067" cy="31619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3828B92-80CE-78E1-AFF6-08CE515F7BA8}"/>
                </a:ext>
              </a:extLst>
            </p:cNvPr>
            <p:cNvSpPr/>
            <p:nvPr/>
          </p:nvSpPr>
          <p:spPr>
            <a:xfrm>
              <a:off x="4470874" y="2768834"/>
              <a:ext cx="1915547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Paste token &amp; Apply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0733A4-DC3C-D3F5-2499-687F67393B08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7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8" y="2601916"/>
            <a:ext cx="4476002" cy="4256083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FA47-5BAA-C4DF-7CDD-D4867387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5E5991DA-4F86-A744-1036-73D55EECE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18" y="972204"/>
            <a:ext cx="5935856" cy="427971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203D2D0-04FD-59D3-FC70-3384CD4A13CA}"/>
              </a:ext>
            </a:extLst>
          </p:cNvPr>
          <p:cNvGrpSpPr/>
          <p:nvPr/>
        </p:nvGrpSpPr>
        <p:grpSpPr>
          <a:xfrm>
            <a:off x="5870903" y="570035"/>
            <a:ext cx="1689830" cy="316195"/>
            <a:chOff x="4358354" y="2768835"/>
            <a:chExt cx="1689830" cy="31619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6BB04F1-8D2B-8DCB-347C-02227B3F1545}"/>
                </a:ext>
              </a:extLst>
            </p:cNvPr>
            <p:cNvSpPr/>
            <p:nvPr/>
          </p:nvSpPr>
          <p:spPr>
            <a:xfrm>
              <a:off x="4512179" y="2768835"/>
              <a:ext cx="1536005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Browse for files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8BEB45-C96D-9E7F-271F-AA2C9071534E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AF1F2B-2C11-0451-173E-8404276C6EA6}"/>
              </a:ext>
            </a:extLst>
          </p:cNvPr>
          <p:cNvGrpSpPr/>
          <p:nvPr/>
        </p:nvGrpSpPr>
        <p:grpSpPr>
          <a:xfrm>
            <a:off x="5870903" y="233206"/>
            <a:ext cx="6086424" cy="2368710"/>
            <a:chOff x="5870903" y="233206"/>
            <a:chExt cx="6086424" cy="23687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DE9B903-93B4-2D25-5DC4-9FD5CA89E9D7}"/>
                </a:ext>
              </a:extLst>
            </p:cNvPr>
            <p:cNvGrpSpPr/>
            <p:nvPr/>
          </p:nvGrpSpPr>
          <p:grpSpPr>
            <a:xfrm>
              <a:off x="9413928" y="233206"/>
              <a:ext cx="2543399" cy="483107"/>
              <a:chOff x="9413928" y="233206"/>
              <a:chExt cx="2543399" cy="48310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585B9BF-D89E-AE62-6A70-B5CA62D3C6B2}"/>
                  </a:ext>
                </a:extLst>
              </p:cNvPr>
              <p:cNvGrpSpPr/>
              <p:nvPr/>
            </p:nvGrpSpPr>
            <p:grpSpPr>
              <a:xfrm>
                <a:off x="9413928" y="233206"/>
                <a:ext cx="2543399" cy="483107"/>
                <a:chOff x="4358354" y="2767215"/>
                <a:chExt cx="1673193" cy="317815"/>
              </a:xfrm>
              <a:solidFill>
                <a:schemeClr val="accent2"/>
              </a:solidFill>
            </p:grpSpPr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08E0DC00-4C02-9F89-857B-16A41EEC00DD}"/>
                    </a:ext>
                  </a:extLst>
                </p:cNvPr>
                <p:cNvSpPr/>
                <p:nvPr/>
              </p:nvSpPr>
              <p:spPr>
                <a:xfrm>
                  <a:off x="4512179" y="2768835"/>
                  <a:ext cx="1519368" cy="316195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dirty="0" err="1">
                      <a:solidFill>
                        <a:schemeClr val="tx1"/>
                      </a:solidFill>
                    </a:rPr>
                    <a:t>namd.conf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file </a:t>
                  </a:r>
                  <a:r>
                    <a:rPr lang="en-US" sz="1400" b="1" dirty="0">
                      <a:solidFill>
                        <a:schemeClr val="tx1"/>
                      </a:solidFill>
                    </a:rPr>
                    <a:t>will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auto complete in the </a:t>
                  </a:r>
                  <a:r>
                    <a:rPr lang="en-US" sz="1400" b="1" dirty="0">
                      <a:solidFill>
                        <a:schemeClr val="tx1"/>
                      </a:solidFill>
                    </a:rPr>
                    <a:t>future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2D91AE5-4879-DD63-A746-73B5FB27CF2F}"/>
                    </a:ext>
                  </a:extLst>
                </p:cNvPr>
                <p:cNvSpPr/>
                <p:nvPr/>
              </p:nvSpPr>
              <p:spPr>
                <a:xfrm>
                  <a:off x="4358354" y="2767215"/>
                  <a:ext cx="317815" cy="31781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34" name="Graphic 33" descr="Magic Wand Auto with solid fill">
                <a:extLst>
                  <a:ext uri="{FF2B5EF4-FFF2-40B4-BE49-F238E27FC236}">
                    <a16:creationId xmlns:a16="http://schemas.microsoft.com/office/drawing/2014/main" id="{29C5A631-EAA0-FC77-A493-350ED90AF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460456" y="289527"/>
                <a:ext cx="374600" cy="37460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7029E5-7E3D-BE10-D516-7C04A38D37FD}"/>
                </a:ext>
              </a:extLst>
            </p:cNvPr>
            <p:cNvSpPr/>
            <p:nvPr/>
          </p:nvSpPr>
          <p:spPr>
            <a:xfrm>
              <a:off x="5870903" y="2237591"/>
              <a:ext cx="2046725" cy="364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26B20D94-3FB0-EAD6-412D-4629C796CE76}"/>
                </a:ext>
              </a:extLst>
            </p:cNvPr>
            <p:cNvCxnSpPr>
              <a:cxnSpLocks/>
              <a:stCxn id="35" idx="3"/>
              <a:endCxn id="30" idx="2"/>
            </p:cNvCxnSpPr>
            <p:nvPr/>
          </p:nvCxnSpPr>
          <p:spPr>
            <a:xfrm flipV="1">
              <a:off x="7917628" y="474760"/>
              <a:ext cx="1496301" cy="19449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40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8" y="2601916"/>
            <a:ext cx="4476002" cy="4256083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FA47-5BAA-C4DF-7CDD-D4867387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5E5991DA-4F86-A744-1036-73D55EECE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18" y="972204"/>
            <a:ext cx="5935856" cy="427971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97D84-DED1-757F-46C3-B662A1F77D80}"/>
              </a:ext>
            </a:extLst>
          </p:cNvPr>
          <p:cNvGrpSpPr/>
          <p:nvPr/>
        </p:nvGrpSpPr>
        <p:grpSpPr>
          <a:xfrm>
            <a:off x="5059375" y="142098"/>
            <a:ext cx="3748071" cy="3168661"/>
            <a:chOff x="5059375" y="142098"/>
            <a:chExt cx="3748071" cy="3168661"/>
          </a:xfrm>
        </p:grpSpPr>
        <p:pic>
          <p:nvPicPr>
            <p:cNvPr id="16" name="Picture 1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1C3AFC9-782F-5F9B-9842-28C4AA914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9375" y="142098"/>
              <a:ext cx="3556000" cy="2032000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9F5F08-7F8A-8ABB-A81D-04B30E64A33C}"/>
                </a:ext>
              </a:extLst>
            </p:cNvPr>
            <p:cNvSpPr/>
            <p:nvPr/>
          </p:nvSpPr>
          <p:spPr>
            <a:xfrm>
              <a:off x="7924800" y="2963917"/>
              <a:ext cx="882646" cy="346842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D742D38-BBD3-BA66-6F4C-14156D1B657E}"/>
                </a:ext>
              </a:extLst>
            </p:cNvPr>
            <p:cNvCxnSpPr>
              <a:stCxn id="16" idx="3"/>
              <a:endCxn id="17" idx="3"/>
            </p:cNvCxnSpPr>
            <p:nvPr/>
          </p:nvCxnSpPr>
          <p:spPr>
            <a:xfrm>
              <a:off x="8615375" y="1158098"/>
              <a:ext cx="192071" cy="1979240"/>
            </a:xfrm>
            <a:prstGeom prst="bentConnector3">
              <a:avLst>
                <a:gd name="adj1" fmla="val 219018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AE0079-7050-D24E-3B3C-70FA9A8FA92A}"/>
              </a:ext>
            </a:extLst>
          </p:cNvPr>
          <p:cNvGrpSpPr/>
          <p:nvPr/>
        </p:nvGrpSpPr>
        <p:grpSpPr>
          <a:xfrm>
            <a:off x="5839519" y="3311760"/>
            <a:ext cx="5935855" cy="3304082"/>
            <a:chOff x="5839519" y="3311760"/>
            <a:chExt cx="5935855" cy="33040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CBF3D0-0777-8205-1F50-B3834229C9CE}"/>
                </a:ext>
              </a:extLst>
            </p:cNvPr>
            <p:cNvSpPr/>
            <p:nvPr/>
          </p:nvSpPr>
          <p:spPr>
            <a:xfrm>
              <a:off x="5839519" y="5255756"/>
              <a:ext cx="1549253" cy="19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6B16CB-92BE-3ADC-368D-E788380EA594}"/>
                </a:ext>
              </a:extLst>
            </p:cNvPr>
            <p:cNvSpPr/>
            <p:nvPr/>
          </p:nvSpPr>
          <p:spPr>
            <a:xfrm>
              <a:off x="9013582" y="5255756"/>
              <a:ext cx="2761792" cy="19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AAE222D-664E-AB26-DE8D-94C4F7862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2311" y="4583842"/>
              <a:ext cx="3556000" cy="2032000"/>
            </a:xfrm>
            <a:prstGeom prst="rect">
              <a:avLst/>
            </a:prstGeom>
            <a:ln w="19050">
              <a:solidFill>
                <a:srgbClr val="0070C0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1037F1-2FB7-F20E-C41B-FB51EBE2B9BA}"/>
                </a:ext>
              </a:extLst>
            </p:cNvPr>
            <p:cNvSpPr/>
            <p:nvPr/>
          </p:nvSpPr>
          <p:spPr>
            <a:xfrm>
              <a:off x="10830888" y="3311760"/>
              <a:ext cx="882646" cy="34684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3A2A6BAD-50B2-C9DB-54A6-493FBEF671B3}"/>
                </a:ext>
              </a:extLst>
            </p:cNvPr>
            <p:cNvCxnSpPr>
              <a:endCxn id="15" idx="3"/>
            </p:cNvCxnSpPr>
            <p:nvPr/>
          </p:nvCxnSpPr>
          <p:spPr>
            <a:xfrm rot="5400000">
              <a:off x="9710827" y="3976616"/>
              <a:ext cx="1910711" cy="1335741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9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EB0378F-72B0-2675-935A-53229001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18" y="972204"/>
            <a:ext cx="5935856" cy="427971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8" y="2601916"/>
            <a:ext cx="4476002" cy="4256083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FA47-5BAA-C4DF-7CDD-D48673875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75165C0-38DB-2AEE-C1D7-3C4A2DFE4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520" y="972205"/>
            <a:ext cx="5941171" cy="428355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D359E12-9D08-B587-A7C7-BD5B67DD1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9520" y="972205"/>
            <a:ext cx="5941171" cy="428355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42C68D-306A-F29C-98D7-F08155D565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57"/>
          <a:stretch/>
        </p:blipFill>
        <p:spPr>
          <a:xfrm>
            <a:off x="5850029" y="972205"/>
            <a:ext cx="5941171" cy="44397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CBF3D0-0777-8205-1F50-B3834229C9CE}"/>
              </a:ext>
            </a:extLst>
          </p:cNvPr>
          <p:cNvSpPr/>
          <p:nvPr/>
        </p:nvSpPr>
        <p:spPr>
          <a:xfrm>
            <a:off x="5839519" y="5255756"/>
            <a:ext cx="1549253" cy="199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6B16CB-92BE-3ADC-368D-E788380EA594}"/>
              </a:ext>
            </a:extLst>
          </p:cNvPr>
          <p:cNvSpPr/>
          <p:nvPr/>
        </p:nvSpPr>
        <p:spPr>
          <a:xfrm>
            <a:off x="9013582" y="5255756"/>
            <a:ext cx="2761792" cy="199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27FF79-B15C-524D-7BE2-2FE310D1AEEF}"/>
              </a:ext>
            </a:extLst>
          </p:cNvPr>
          <p:cNvGrpSpPr/>
          <p:nvPr/>
        </p:nvGrpSpPr>
        <p:grpSpPr>
          <a:xfrm>
            <a:off x="9240630" y="3897435"/>
            <a:ext cx="1689830" cy="316195"/>
            <a:chOff x="4358354" y="2768835"/>
            <a:chExt cx="1689830" cy="31619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A2E89F5-51E8-CB77-3206-5A25DFD5FBAC}"/>
                </a:ext>
              </a:extLst>
            </p:cNvPr>
            <p:cNvSpPr/>
            <p:nvPr/>
          </p:nvSpPr>
          <p:spPr>
            <a:xfrm>
              <a:off x="4512179" y="2768835"/>
              <a:ext cx="1536005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Pick a Project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587DD1-00B4-A37C-456D-274923C2D75F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4EF9CF-94BA-CDC1-DAE4-71CD2E76BB99}"/>
              </a:ext>
            </a:extLst>
          </p:cNvPr>
          <p:cNvGrpSpPr/>
          <p:nvPr/>
        </p:nvGrpSpPr>
        <p:grpSpPr>
          <a:xfrm>
            <a:off x="10085545" y="5296777"/>
            <a:ext cx="1827055" cy="316195"/>
            <a:chOff x="4358354" y="2768835"/>
            <a:chExt cx="1827055" cy="31619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538FFCC-2143-0A11-661B-81C95E25E450}"/>
                </a:ext>
              </a:extLst>
            </p:cNvPr>
            <p:cNvSpPr/>
            <p:nvPr/>
          </p:nvSpPr>
          <p:spPr>
            <a:xfrm>
              <a:off x="4512179" y="2768835"/>
              <a:ext cx="1673230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Review &amp; Submit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C90B93-D0CA-2741-65F9-214AB3D63DC7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40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8" y="2478280"/>
            <a:ext cx="4606028" cy="4379720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FA47-5BAA-C4DF-7CDD-D4867387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7" y="-26611"/>
            <a:ext cx="4606027" cy="239084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F71E17-5643-A9F3-982C-08851EA7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994" y="0"/>
            <a:ext cx="6435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BAF7A4B-5D1B-221C-DEA1-C5267F8D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94" y="0"/>
            <a:ext cx="6435306" cy="6858000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2DF3F9D-6E89-9D5A-43DC-EDE1A92B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10" y="-50860"/>
            <a:ext cx="4446808" cy="230819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4FC5AD-0910-9E55-87A2-5AA7F299E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08" y="2478280"/>
            <a:ext cx="4606028" cy="4379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EB5E446-1779-0B27-F5F0-7C60178DF532}"/>
              </a:ext>
            </a:extLst>
          </p:cNvPr>
          <p:cNvGrpSpPr/>
          <p:nvPr/>
        </p:nvGrpSpPr>
        <p:grpSpPr>
          <a:xfrm>
            <a:off x="411309" y="41752"/>
            <a:ext cx="4776934" cy="2530531"/>
            <a:chOff x="411309" y="41752"/>
            <a:chExt cx="4776934" cy="2530531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B2B4499-B1DD-5C28-5244-AA42A8FBE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23" r="1217" b="2657"/>
            <a:stretch/>
          </p:blipFill>
          <p:spPr>
            <a:xfrm>
              <a:off x="411309" y="41753"/>
              <a:ext cx="4763169" cy="246216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C2D780-8BB3-62E0-EEAD-416AC3A0A929}"/>
                </a:ext>
              </a:extLst>
            </p:cNvPr>
            <p:cNvSpPr/>
            <p:nvPr/>
          </p:nvSpPr>
          <p:spPr>
            <a:xfrm>
              <a:off x="411309" y="2242157"/>
              <a:ext cx="3254642" cy="330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87D0E5-3748-79ED-44BF-50BEE39E9DE8}"/>
                </a:ext>
              </a:extLst>
            </p:cNvPr>
            <p:cNvSpPr/>
            <p:nvPr/>
          </p:nvSpPr>
          <p:spPr>
            <a:xfrm rot="5400000">
              <a:off x="4788262" y="263900"/>
              <a:ext cx="622130" cy="177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04EA2B5F-1CAA-EDDF-C161-9BAE721B6081}"/>
              </a:ext>
            </a:extLst>
          </p:cNvPr>
          <p:cNvSpPr/>
          <p:nvPr/>
        </p:nvSpPr>
        <p:spPr>
          <a:xfrm>
            <a:off x="3356826" y="619571"/>
            <a:ext cx="316195" cy="31619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175DDD-01AA-E2D7-EC64-C211AAE9F21B}"/>
              </a:ext>
            </a:extLst>
          </p:cNvPr>
          <p:cNvSpPr/>
          <p:nvPr/>
        </p:nvSpPr>
        <p:spPr>
          <a:xfrm>
            <a:off x="6302342" y="461473"/>
            <a:ext cx="316195" cy="3161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293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7D2F7A6-E873-057C-2B84-06E59D74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550" y="-69433"/>
            <a:ext cx="5170972" cy="349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82E9B8-1A8E-4124-1D8E-C334DF1F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14" y="3428999"/>
            <a:ext cx="5170972" cy="349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C1BA2-182B-BBE3-4AD5-214FD40CE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028" y="-69434"/>
            <a:ext cx="5170972" cy="3498433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1F3E3BE-FADC-1E7A-2490-E5A3B4C7E289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2168051" y="3835752"/>
            <a:ext cx="1657349" cy="1027578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3A321E5-D7BF-9185-4627-D91138C116B0}"/>
              </a:ext>
            </a:extLst>
          </p:cNvPr>
          <p:cNvCxnSpPr>
            <a:stCxn id="5" idx="3"/>
            <a:endCxn id="3" idx="2"/>
          </p:cNvCxnSpPr>
          <p:nvPr/>
        </p:nvCxnSpPr>
        <p:spPr>
          <a:xfrm flipV="1">
            <a:off x="8681486" y="3428999"/>
            <a:ext cx="925028" cy="1749217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28FC080-4248-040F-05F4-216E16DA1149}"/>
              </a:ext>
            </a:extLst>
          </p:cNvPr>
          <p:cNvSpPr/>
          <p:nvPr/>
        </p:nvSpPr>
        <p:spPr>
          <a:xfrm rot="10800000">
            <a:off x="8033047" y="1871530"/>
            <a:ext cx="367469" cy="196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C7F208-27E9-8CA2-B596-7F3F4969ACF2}"/>
              </a:ext>
            </a:extLst>
          </p:cNvPr>
          <p:cNvGrpSpPr/>
          <p:nvPr/>
        </p:nvGrpSpPr>
        <p:grpSpPr>
          <a:xfrm>
            <a:off x="2996725" y="1613552"/>
            <a:ext cx="1868246" cy="316196"/>
            <a:chOff x="4358354" y="2768834"/>
            <a:chExt cx="1868246" cy="31619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7A76517-F71A-B586-0A42-144609613AA1}"/>
                </a:ext>
              </a:extLst>
            </p:cNvPr>
            <p:cNvSpPr/>
            <p:nvPr/>
          </p:nvSpPr>
          <p:spPr>
            <a:xfrm>
              <a:off x="4470874" y="2768834"/>
              <a:ext cx="1755726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Select ID provider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6A4A19-7CCD-7A9D-ABCF-ABBC76954A5C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B2872B-65C7-1FEF-41F0-61FEEC25FE75}"/>
              </a:ext>
            </a:extLst>
          </p:cNvPr>
          <p:cNvGrpSpPr/>
          <p:nvPr/>
        </p:nvGrpSpPr>
        <p:grpSpPr>
          <a:xfrm>
            <a:off x="6534125" y="3553878"/>
            <a:ext cx="970856" cy="316196"/>
            <a:chOff x="4358354" y="2768834"/>
            <a:chExt cx="970856" cy="31619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5D29EDF-9400-ED02-9576-2C397A7A8E8C}"/>
                </a:ext>
              </a:extLst>
            </p:cNvPr>
            <p:cNvSpPr/>
            <p:nvPr/>
          </p:nvSpPr>
          <p:spPr>
            <a:xfrm>
              <a:off x="4470874" y="2768834"/>
              <a:ext cx="858336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Login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6D5E87-ED3D-1AE0-82A9-7FCA93FC1BC6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F5615C-6C24-6266-6F88-ED700418AF65}"/>
              </a:ext>
            </a:extLst>
          </p:cNvPr>
          <p:cNvGrpSpPr/>
          <p:nvPr/>
        </p:nvGrpSpPr>
        <p:grpSpPr>
          <a:xfrm>
            <a:off x="8495503" y="1811708"/>
            <a:ext cx="1399544" cy="316196"/>
            <a:chOff x="4358354" y="2768834"/>
            <a:chExt cx="1399544" cy="31619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062869-CC85-275F-2406-58BC8AE87EA2}"/>
                </a:ext>
              </a:extLst>
            </p:cNvPr>
            <p:cNvSpPr/>
            <p:nvPr/>
          </p:nvSpPr>
          <p:spPr>
            <a:xfrm>
              <a:off x="4470874" y="2768834"/>
              <a:ext cx="1287024" cy="3161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Copy Token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1F3798-A960-85FE-3779-CDE60F3EA5C3}"/>
                </a:ext>
              </a:extLst>
            </p:cNvPr>
            <p:cNvSpPr/>
            <p:nvPr/>
          </p:nvSpPr>
          <p:spPr>
            <a:xfrm>
              <a:off x="4358354" y="2768835"/>
              <a:ext cx="316195" cy="3161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14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88</Words>
  <Application>Microsoft Macintosh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Gomes</dc:creator>
  <cp:lastModifiedBy>Diego Gomes</cp:lastModifiedBy>
  <cp:revision>26</cp:revision>
  <dcterms:created xsi:type="dcterms:W3CDTF">2024-06-14T14:32:06Z</dcterms:created>
  <dcterms:modified xsi:type="dcterms:W3CDTF">2024-06-14T16:53:28Z</dcterms:modified>
</cp:coreProperties>
</file>