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0FF0D-D2CA-4A79-8F02-93D658BCC96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7D811-1224-442F-924F-8C2063F01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purpose of this document is to illustrate what is required to allow a daemon app to access Dynamics API.</a:t>
          </a:r>
        </a:p>
      </dgm:t>
    </dgm:pt>
    <dgm:pt modelId="{BC26055B-DDD3-46A1-B278-B15DFFDD16C1}" type="parTrans" cxnId="{8D458C07-7588-42D8-BCFA-9C5948682759}">
      <dgm:prSet/>
      <dgm:spPr/>
      <dgm:t>
        <a:bodyPr/>
        <a:lstStyle/>
        <a:p>
          <a:endParaRPr lang="en-US"/>
        </a:p>
      </dgm:t>
    </dgm:pt>
    <dgm:pt modelId="{7C17BFED-0195-417C-98BA-C34DF7BF4166}" type="sibTrans" cxnId="{8D458C07-7588-42D8-BCFA-9C5948682759}">
      <dgm:prSet/>
      <dgm:spPr/>
      <dgm:t>
        <a:bodyPr/>
        <a:lstStyle/>
        <a:p>
          <a:endParaRPr lang="en-US"/>
        </a:p>
      </dgm:t>
    </dgm:pt>
    <dgm:pt modelId="{256CA1BB-A8B9-45BF-B4A8-7ECDC159E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Accessing Dynamics API is necessary in order to facilitate automation involved in fetching files/records throughout a 365 tenant based on projects that meet certain criteria.</a:t>
          </a:r>
        </a:p>
      </dgm:t>
    </dgm:pt>
    <dgm:pt modelId="{A448AA53-6AAE-4F32-9829-2F5F5B233210}" type="parTrans" cxnId="{D7F36F52-86AF-4D37-914B-FCC12644D980}">
      <dgm:prSet/>
      <dgm:spPr/>
      <dgm:t>
        <a:bodyPr/>
        <a:lstStyle/>
        <a:p>
          <a:endParaRPr lang="en-US"/>
        </a:p>
      </dgm:t>
    </dgm:pt>
    <dgm:pt modelId="{DFC63E29-C14B-41ED-843E-8FE3B456BEF9}" type="sibTrans" cxnId="{D7F36F52-86AF-4D37-914B-FCC12644D980}">
      <dgm:prSet/>
      <dgm:spPr/>
      <dgm:t>
        <a:bodyPr/>
        <a:lstStyle/>
        <a:p>
          <a:endParaRPr lang="en-US"/>
        </a:p>
      </dgm:t>
    </dgm:pt>
    <dgm:pt modelId="{0F8D3437-1FC9-4E56-A5F8-6037F37F951E}" type="pres">
      <dgm:prSet presAssocID="{CC80FF0D-D2CA-4A79-8F02-93D658BCC96C}" presName="root" presStyleCnt="0">
        <dgm:presLayoutVars>
          <dgm:dir/>
          <dgm:resizeHandles val="exact"/>
        </dgm:presLayoutVars>
      </dgm:prSet>
      <dgm:spPr/>
    </dgm:pt>
    <dgm:pt modelId="{BCF29B60-D5A9-4861-8B49-14B57675A007}" type="pres">
      <dgm:prSet presAssocID="{0D47D811-1224-442F-924F-8C2063F01260}" presName="compNode" presStyleCnt="0"/>
      <dgm:spPr/>
    </dgm:pt>
    <dgm:pt modelId="{3D9974F3-95C6-4051-B8F9-E0861C46147B}" type="pres">
      <dgm:prSet presAssocID="{0D47D811-1224-442F-924F-8C2063F012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FAA460F-EBE2-44A1-8692-887731393BFB}" type="pres">
      <dgm:prSet presAssocID="{0D47D811-1224-442F-924F-8C2063F01260}" presName="spaceRect" presStyleCnt="0"/>
      <dgm:spPr/>
    </dgm:pt>
    <dgm:pt modelId="{10D2764A-74D6-4298-A260-65392E5257B0}" type="pres">
      <dgm:prSet presAssocID="{0D47D811-1224-442F-924F-8C2063F01260}" presName="textRect" presStyleLbl="revTx" presStyleIdx="0" presStyleCnt="2">
        <dgm:presLayoutVars>
          <dgm:chMax val="1"/>
          <dgm:chPref val="1"/>
        </dgm:presLayoutVars>
      </dgm:prSet>
      <dgm:spPr/>
    </dgm:pt>
    <dgm:pt modelId="{A1830E17-9C9A-4640-9DCB-45D8F25B63DD}" type="pres">
      <dgm:prSet presAssocID="{7C17BFED-0195-417C-98BA-C34DF7BF4166}" presName="sibTrans" presStyleCnt="0"/>
      <dgm:spPr/>
    </dgm:pt>
    <dgm:pt modelId="{AD63B5EF-8DAE-4EB0-9B58-EA30EDBC24B1}" type="pres">
      <dgm:prSet presAssocID="{256CA1BB-A8B9-45BF-B4A8-7ECDC159EDD5}" presName="compNode" presStyleCnt="0"/>
      <dgm:spPr/>
    </dgm:pt>
    <dgm:pt modelId="{6740803E-8013-4753-9551-20A443B26F75}" type="pres">
      <dgm:prSet presAssocID="{256CA1BB-A8B9-45BF-B4A8-7ECDC159ED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5E431C-D521-48F8-B7FA-7399CA14A1A1}" type="pres">
      <dgm:prSet presAssocID="{256CA1BB-A8B9-45BF-B4A8-7ECDC159EDD5}" presName="spaceRect" presStyleCnt="0"/>
      <dgm:spPr/>
    </dgm:pt>
    <dgm:pt modelId="{EF8F5260-D8A7-48A3-A99F-74578A1A787B}" type="pres">
      <dgm:prSet presAssocID="{256CA1BB-A8B9-45BF-B4A8-7ECDC159ED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D458C07-7588-42D8-BCFA-9C5948682759}" srcId="{CC80FF0D-D2CA-4A79-8F02-93D658BCC96C}" destId="{0D47D811-1224-442F-924F-8C2063F01260}" srcOrd="0" destOrd="0" parTransId="{BC26055B-DDD3-46A1-B278-B15DFFDD16C1}" sibTransId="{7C17BFED-0195-417C-98BA-C34DF7BF4166}"/>
    <dgm:cxn modelId="{D7F36F52-86AF-4D37-914B-FCC12644D980}" srcId="{CC80FF0D-D2CA-4A79-8F02-93D658BCC96C}" destId="{256CA1BB-A8B9-45BF-B4A8-7ECDC159EDD5}" srcOrd="1" destOrd="0" parTransId="{A448AA53-6AAE-4F32-9829-2F5F5B233210}" sibTransId="{DFC63E29-C14B-41ED-843E-8FE3B456BEF9}"/>
    <dgm:cxn modelId="{7969A384-AE80-4FF1-99D9-2C8C779BD1F3}" type="presOf" srcId="{0D47D811-1224-442F-924F-8C2063F01260}" destId="{10D2764A-74D6-4298-A260-65392E5257B0}" srcOrd="0" destOrd="0" presId="urn:microsoft.com/office/officeart/2018/2/layout/IconLabelList"/>
    <dgm:cxn modelId="{A9F032BA-DE51-4174-BD1F-A82C69DA9BD2}" type="presOf" srcId="{CC80FF0D-D2CA-4A79-8F02-93D658BCC96C}" destId="{0F8D3437-1FC9-4E56-A5F8-6037F37F951E}" srcOrd="0" destOrd="0" presId="urn:microsoft.com/office/officeart/2018/2/layout/IconLabelList"/>
    <dgm:cxn modelId="{A4FD24EE-4125-4655-878E-ED934AF9A29C}" type="presOf" srcId="{256CA1BB-A8B9-45BF-B4A8-7ECDC159EDD5}" destId="{EF8F5260-D8A7-48A3-A99F-74578A1A787B}" srcOrd="0" destOrd="0" presId="urn:microsoft.com/office/officeart/2018/2/layout/IconLabelList"/>
    <dgm:cxn modelId="{F124EBEA-E75A-4251-9888-3DB9BBAC35BB}" type="presParOf" srcId="{0F8D3437-1FC9-4E56-A5F8-6037F37F951E}" destId="{BCF29B60-D5A9-4861-8B49-14B57675A007}" srcOrd="0" destOrd="0" presId="urn:microsoft.com/office/officeart/2018/2/layout/IconLabelList"/>
    <dgm:cxn modelId="{3830F6C2-F779-4287-9C53-E09004CF77FA}" type="presParOf" srcId="{BCF29B60-D5A9-4861-8B49-14B57675A007}" destId="{3D9974F3-95C6-4051-B8F9-E0861C46147B}" srcOrd="0" destOrd="0" presId="urn:microsoft.com/office/officeart/2018/2/layout/IconLabelList"/>
    <dgm:cxn modelId="{2E55A7A1-34BC-42E2-9660-1D9E84828538}" type="presParOf" srcId="{BCF29B60-D5A9-4861-8B49-14B57675A007}" destId="{6FAA460F-EBE2-44A1-8692-887731393BFB}" srcOrd="1" destOrd="0" presId="urn:microsoft.com/office/officeart/2018/2/layout/IconLabelList"/>
    <dgm:cxn modelId="{B2888BAE-AA2A-4708-9EEA-58EF14EB2D9F}" type="presParOf" srcId="{BCF29B60-D5A9-4861-8B49-14B57675A007}" destId="{10D2764A-74D6-4298-A260-65392E5257B0}" srcOrd="2" destOrd="0" presId="urn:microsoft.com/office/officeart/2018/2/layout/IconLabelList"/>
    <dgm:cxn modelId="{AE4D6661-7609-42C9-B58E-E84A99624425}" type="presParOf" srcId="{0F8D3437-1FC9-4E56-A5F8-6037F37F951E}" destId="{A1830E17-9C9A-4640-9DCB-45D8F25B63DD}" srcOrd="1" destOrd="0" presId="urn:microsoft.com/office/officeart/2018/2/layout/IconLabelList"/>
    <dgm:cxn modelId="{D50F7A80-997C-4271-8A16-FBBEE087110A}" type="presParOf" srcId="{0F8D3437-1FC9-4E56-A5F8-6037F37F951E}" destId="{AD63B5EF-8DAE-4EB0-9B58-EA30EDBC24B1}" srcOrd="2" destOrd="0" presId="urn:microsoft.com/office/officeart/2018/2/layout/IconLabelList"/>
    <dgm:cxn modelId="{7473D1F9-309C-4C78-A7BE-2F99707D2EC3}" type="presParOf" srcId="{AD63B5EF-8DAE-4EB0-9B58-EA30EDBC24B1}" destId="{6740803E-8013-4753-9551-20A443B26F75}" srcOrd="0" destOrd="0" presId="urn:microsoft.com/office/officeart/2018/2/layout/IconLabelList"/>
    <dgm:cxn modelId="{C9A54BAC-9B20-4CA8-83E4-D5AF5D25D536}" type="presParOf" srcId="{AD63B5EF-8DAE-4EB0-9B58-EA30EDBC24B1}" destId="{E05E431C-D521-48F8-B7FA-7399CA14A1A1}" srcOrd="1" destOrd="0" presId="urn:microsoft.com/office/officeart/2018/2/layout/IconLabelList"/>
    <dgm:cxn modelId="{E0FB20D6-3008-41AE-9CAD-989A92FC9510}" type="presParOf" srcId="{AD63B5EF-8DAE-4EB0-9B58-EA30EDBC24B1}" destId="{EF8F5260-D8A7-48A3-A99F-74578A1A78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974F3-95C6-4051-B8F9-E0861C46147B}">
      <dsp:nvSpPr>
        <dsp:cNvPr id="0" name=""/>
        <dsp:cNvSpPr/>
      </dsp:nvSpPr>
      <dsp:spPr>
        <a:xfrm>
          <a:off x="1519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2764A-74D6-4298-A260-65392E5257B0}">
      <dsp:nvSpPr>
        <dsp:cNvPr id="0" name=""/>
        <dsp:cNvSpPr/>
      </dsp:nvSpPr>
      <dsp:spPr>
        <a:xfrm>
          <a:off x="331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purpose of this document is to illustrate what is required to allow a daemon app to access Dynamics API.</a:t>
          </a:r>
        </a:p>
      </dsp:txBody>
      <dsp:txXfrm>
        <a:off x="331199" y="2727574"/>
        <a:ext cx="4320000" cy="720000"/>
      </dsp:txXfrm>
    </dsp:sp>
    <dsp:sp modelId="{6740803E-8013-4753-9551-20A443B26F75}">
      <dsp:nvSpPr>
        <dsp:cNvPr id="0" name=""/>
        <dsp:cNvSpPr/>
      </dsp:nvSpPr>
      <dsp:spPr>
        <a:xfrm>
          <a:off x="6595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F5260-D8A7-48A3-A99F-74578A1A787B}">
      <dsp:nvSpPr>
        <dsp:cNvPr id="0" name=""/>
        <dsp:cNvSpPr/>
      </dsp:nvSpPr>
      <dsp:spPr>
        <a:xfrm>
          <a:off x="5407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Accessing Dynamics API is necessary in order to facilitate automation involved in fetching files/records throughout a 365 tenant based on projects that meet certain criteria.</a:t>
          </a:r>
        </a:p>
      </dsp:txBody>
      <dsp:txXfrm>
        <a:off x="5407199" y="272757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044D-9F2A-48F5-9132-BDF23E26E24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7452-0620-4B39-8F09-B5677033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E7452-0620-4B39-8F09-B56770332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3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8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8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D0EB-0A2C-C4FC-7314-27974A6E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Dyanmics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FD7BC-5F2F-1584-A191-267F5CEC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Azure &amp; Power Platform Configuration for daemon apps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11F9B87-4DA5-596E-F01E-230317B91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9" r="1560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8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98DB-90DB-322A-FDA3-66E7BA87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05E9DE-B889-9198-1A56-983D47BB0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0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EE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8EBF-C65F-F800-AB99-458C5C4D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Azure App Registration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889-F3C2-67F8-F16C-17ADEFB5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Azure portal, create new app registration via AAD. Access App then app API permission. Add a permission (i.e., API) &amp; grant admin consent for your org for that api/permission: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611EFF-D922-7CFE-5572-1AF571E8C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2154360"/>
            <a:ext cx="6798082" cy="25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EE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106A6-54B0-EA3B-25C1-AC6A0B7E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 Attributes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058E-5916-8DBA-9AA4-8122DD5E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Retreive attributes from the App Overview blade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979CB4-A906-F360-3B61-36FE01001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2035393"/>
            <a:ext cx="6798082" cy="27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EE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1A85-5634-4F5C-0E3F-AD900922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Client Secret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DC6F-1463-1275-461F-768511D0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new client secret. Document client secret value immediately; it will not be accessible later.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986CE7-E1F9-1440-9F91-1FD0C67A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2103374"/>
            <a:ext cx="6798082" cy="26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9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EE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F3629-1093-F663-49FA-6EC20D90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Power Platform App User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3879-BDD2-94C4-2E7A-F707F518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Choose appropriate environment &amp; create App User for app created in Azure (will have same name). Choose business unit &amp; security roll (I used system admin; tried others but did not provide access to records).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C3BD15-5737-A4F7-B163-33C68BC9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20" y="417609"/>
            <a:ext cx="6798082" cy="397687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B30BCE-B8EC-F0D6-1648-61F679D6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08" y="4576721"/>
            <a:ext cx="7367470" cy="15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96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7"/>
      </a:lt2>
      <a:accent1>
        <a:srgbClr val="EE6E7E"/>
      </a:accent1>
      <a:accent2>
        <a:srgbClr val="EB4EA3"/>
      </a:accent2>
      <a:accent3>
        <a:srgbClr val="EE6EE9"/>
      </a:accent3>
      <a:accent4>
        <a:srgbClr val="B04EEB"/>
      </a:accent4>
      <a:accent5>
        <a:srgbClr val="896EEE"/>
      </a:accent5>
      <a:accent6>
        <a:srgbClr val="4E6EEB"/>
      </a:accent6>
      <a:hlink>
        <a:srgbClr val="568E87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178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Calibri</vt:lpstr>
      <vt:lpstr>RetrospectVTI</vt:lpstr>
      <vt:lpstr>Dyanmics API</vt:lpstr>
      <vt:lpstr>Purpose</vt:lpstr>
      <vt:lpstr>Azure App Registration</vt:lpstr>
      <vt:lpstr>App Attributes</vt:lpstr>
      <vt:lpstr>Client Secret</vt:lpstr>
      <vt:lpstr>Power Platform App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Dyanmics API</dc:title>
  <dc:creator>Charles Adams</dc:creator>
  <cp:lastModifiedBy>Charles Adams</cp:lastModifiedBy>
  <cp:revision>4</cp:revision>
  <dcterms:created xsi:type="dcterms:W3CDTF">2022-09-30T15:07:54Z</dcterms:created>
  <dcterms:modified xsi:type="dcterms:W3CDTF">2022-09-30T15:45:03Z</dcterms:modified>
</cp:coreProperties>
</file>