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C7303-D573-4193-AB33-50ECE7AF622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AF691A-9C03-4705-8F40-07BD64DC61BB}">
      <dgm:prSet/>
      <dgm:spPr/>
      <dgm:t>
        <a:bodyPr/>
        <a:lstStyle/>
        <a:p>
          <a:r>
            <a:rPr lang="en-US"/>
            <a:t>The purpose of this document is to illustrate what is required to allow a daemon app to access SharePoint files via Graph API.</a:t>
          </a:r>
        </a:p>
      </dgm:t>
    </dgm:pt>
    <dgm:pt modelId="{98E60183-F623-4015-99DF-83B7864291B4}" type="parTrans" cxnId="{2DA6602B-81BC-4048-AA17-8819E658F115}">
      <dgm:prSet/>
      <dgm:spPr/>
      <dgm:t>
        <a:bodyPr/>
        <a:lstStyle/>
        <a:p>
          <a:endParaRPr lang="en-US"/>
        </a:p>
      </dgm:t>
    </dgm:pt>
    <dgm:pt modelId="{9E1A0159-7E62-43D8-BFEA-D0CE8213A972}" type="sibTrans" cxnId="{2DA6602B-81BC-4048-AA17-8819E658F115}">
      <dgm:prSet/>
      <dgm:spPr/>
      <dgm:t>
        <a:bodyPr/>
        <a:lstStyle/>
        <a:p>
          <a:endParaRPr lang="en-US"/>
        </a:p>
      </dgm:t>
    </dgm:pt>
    <dgm:pt modelId="{CBFFFC3F-933A-4506-8E0A-BDC137B24E15}">
      <dgm:prSet/>
      <dgm:spPr/>
      <dgm:t>
        <a:bodyPr/>
        <a:lstStyle/>
        <a:p>
          <a:r>
            <a:rPr lang="en-US"/>
            <a:t>The POC here is to filter files in a SharePoint document library based on part of filename &amp; last date modified.</a:t>
          </a:r>
        </a:p>
      </dgm:t>
    </dgm:pt>
    <dgm:pt modelId="{0496F22B-6BBE-4A41-8193-68C8AA3634EA}" type="parTrans" cxnId="{8BACF085-8BB3-4688-A372-5B3287859C48}">
      <dgm:prSet/>
      <dgm:spPr/>
      <dgm:t>
        <a:bodyPr/>
        <a:lstStyle/>
        <a:p>
          <a:endParaRPr lang="en-US"/>
        </a:p>
      </dgm:t>
    </dgm:pt>
    <dgm:pt modelId="{F5CF3EC0-AB7F-4673-A0FB-3D2ABDBB6DB8}" type="sibTrans" cxnId="{8BACF085-8BB3-4688-A372-5B3287859C48}">
      <dgm:prSet/>
      <dgm:spPr/>
      <dgm:t>
        <a:bodyPr/>
        <a:lstStyle/>
        <a:p>
          <a:endParaRPr lang="en-US"/>
        </a:p>
      </dgm:t>
    </dgm:pt>
    <dgm:pt modelId="{33526649-0464-4778-8AFD-D60841E10C3F}" type="pres">
      <dgm:prSet presAssocID="{F22C7303-D573-4193-AB33-50ECE7AF62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06BC55-48EC-4033-9B72-C979EE053E08}" type="pres">
      <dgm:prSet presAssocID="{1DAF691A-9C03-4705-8F40-07BD64DC61BB}" presName="hierRoot1" presStyleCnt="0"/>
      <dgm:spPr/>
    </dgm:pt>
    <dgm:pt modelId="{0F9904A4-7D6A-4755-9106-2D57D239A619}" type="pres">
      <dgm:prSet presAssocID="{1DAF691A-9C03-4705-8F40-07BD64DC61BB}" presName="composite" presStyleCnt="0"/>
      <dgm:spPr/>
    </dgm:pt>
    <dgm:pt modelId="{EC9F2986-A547-4AF1-BB40-06B397AD12FF}" type="pres">
      <dgm:prSet presAssocID="{1DAF691A-9C03-4705-8F40-07BD64DC61BB}" presName="background" presStyleLbl="node0" presStyleIdx="0" presStyleCnt="2"/>
      <dgm:spPr/>
    </dgm:pt>
    <dgm:pt modelId="{3FF13C68-4209-4263-87F7-EC9D6D19B4D0}" type="pres">
      <dgm:prSet presAssocID="{1DAF691A-9C03-4705-8F40-07BD64DC61BB}" presName="text" presStyleLbl="fgAcc0" presStyleIdx="0" presStyleCnt="2">
        <dgm:presLayoutVars>
          <dgm:chPref val="3"/>
        </dgm:presLayoutVars>
      </dgm:prSet>
      <dgm:spPr/>
    </dgm:pt>
    <dgm:pt modelId="{9D59DE45-9BB2-42DC-B9FC-0E7DF7AB0E58}" type="pres">
      <dgm:prSet presAssocID="{1DAF691A-9C03-4705-8F40-07BD64DC61BB}" presName="hierChild2" presStyleCnt="0"/>
      <dgm:spPr/>
    </dgm:pt>
    <dgm:pt modelId="{144B9AA3-150F-4133-9E10-DEFE14739C67}" type="pres">
      <dgm:prSet presAssocID="{CBFFFC3F-933A-4506-8E0A-BDC137B24E15}" presName="hierRoot1" presStyleCnt="0"/>
      <dgm:spPr/>
    </dgm:pt>
    <dgm:pt modelId="{73046BEA-8D21-46E2-840D-36DB92B6EC9C}" type="pres">
      <dgm:prSet presAssocID="{CBFFFC3F-933A-4506-8E0A-BDC137B24E15}" presName="composite" presStyleCnt="0"/>
      <dgm:spPr/>
    </dgm:pt>
    <dgm:pt modelId="{E1CC34C9-F19E-4E82-9953-1A7ADEB1F5B0}" type="pres">
      <dgm:prSet presAssocID="{CBFFFC3F-933A-4506-8E0A-BDC137B24E15}" presName="background" presStyleLbl="node0" presStyleIdx="1" presStyleCnt="2"/>
      <dgm:spPr/>
    </dgm:pt>
    <dgm:pt modelId="{B292F15C-E168-4C41-89A1-B172AE59D1BA}" type="pres">
      <dgm:prSet presAssocID="{CBFFFC3F-933A-4506-8E0A-BDC137B24E15}" presName="text" presStyleLbl="fgAcc0" presStyleIdx="1" presStyleCnt="2">
        <dgm:presLayoutVars>
          <dgm:chPref val="3"/>
        </dgm:presLayoutVars>
      </dgm:prSet>
      <dgm:spPr/>
    </dgm:pt>
    <dgm:pt modelId="{6C804D0C-C44B-4342-AEB5-C9063B75C08B}" type="pres">
      <dgm:prSet presAssocID="{CBFFFC3F-933A-4506-8E0A-BDC137B24E15}" presName="hierChild2" presStyleCnt="0"/>
      <dgm:spPr/>
    </dgm:pt>
  </dgm:ptLst>
  <dgm:cxnLst>
    <dgm:cxn modelId="{2DA6602B-81BC-4048-AA17-8819E658F115}" srcId="{F22C7303-D573-4193-AB33-50ECE7AF6226}" destId="{1DAF691A-9C03-4705-8F40-07BD64DC61BB}" srcOrd="0" destOrd="0" parTransId="{98E60183-F623-4015-99DF-83B7864291B4}" sibTransId="{9E1A0159-7E62-43D8-BFEA-D0CE8213A972}"/>
    <dgm:cxn modelId="{33BBAC7A-C0F4-40DE-87EE-C0305C75437D}" type="presOf" srcId="{CBFFFC3F-933A-4506-8E0A-BDC137B24E15}" destId="{B292F15C-E168-4C41-89A1-B172AE59D1BA}" srcOrd="0" destOrd="0" presId="urn:microsoft.com/office/officeart/2005/8/layout/hierarchy1"/>
    <dgm:cxn modelId="{6C5B3B84-1598-4D01-B253-52059CF0CDD2}" type="presOf" srcId="{1DAF691A-9C03-4705-8F40-07BD64DC61BB}" destId="{3FF13C68-4209-4263-87F7-EC9D6D19B4D0}" srcOrd="0" destOrd="0" presId="urn:microsoft.com/office/officeart/2005/8/layout/hierarchy1"/>
    <dgm:cxn modelId="{8BACF085-8BB3-4688-A372-5B3287859C48}" srcId="{F22C7303-D573-4193-AB33-50ECE7AF6226}" destId="{CBFFFC3F-933A-4506-8E0A-BDC137B24E15}" srcOrd="1" destOrd="0" parTransId="{0496F22B-6BBE-4A41-8193-68C8AA3634EA}" sibTransId="{F5CF3EC0-AB7F-4673-A0FB-3D2ABDBB6DB8}"/>
    <dgm:cxn modelId="{C5DF0CBF-DBDC-4B2B-868F-8D0E8CD0353C}" type="presOf" srcId="{F22C7303-D573-4193-AB33-50ECE7AF6226}" destId="{33526649-0464-4778-8AFD-D60841E10C3F}" srcOrd="0" destOrd="0" presId="urn:microsoft.com/office/officeart/2005/8/layout/hierarchy1"/>
    <dgm:cxn modelId="{7628DC24-D216-41E0-BB57-35522EDDFFB8}" type="presParOf" srcId="{33526649-0464-4778-8AFD-D60841E10C3F}" destId="{DA06BC55-48EC-4033-9B72-C979EE053E08}" srcOrd="0" destOrd="0" presId="urn:microsoft.com/office/officeart/2005/8/layout/hierarchy1"/>
    <dgm:cxn modelId="{729191B5-CFDF-4625-A820-50D33F4FABCB}" type="presParOf" srcId="{DA06BC55-48EC-4033-9B72-C979EE053E08}" destId="{0F9904A4-7D6A-4755-9106-2D57D239A619}" srcOrd="0" destOrd="0" presId="urn:microsoft.com/office/officeart/2005/8/layout/hierarchy1"/>
    <dgm:cxn modelId="{39473A23-85F7-4DAF-A6BA-7B8292A37301}" type="presParOf" srcId="{0F9904A4-7D6A-4755-9106-2D57D239A619}" destId="{EC9F2986-A547-4AF1-BB40-06B397AD12FF}" srcOrd="0" destOrd="0" presId="urn:microsoft.com/office/officeart/2005/8/layout/hierarchy1"/>
    <dgm:cxn modelId="{285BF519-0D24-41F6-9E24-D26EFFB4EEF9}" type="presParOf" srcId="{0F9904A4-7D6A-4755-9106-2D57D239A619}" destId="{3FF13C68-4209-4263-87F7-EC9D6D19B4D0}" srcOrd="1" destOrd="0" presId="urn:microsoft.com/office/officeart/2005/8/layout/hierarchy1"/>
    <dgm:cxn modelId="{D034E35A-882F-4945-B66E-459EF6FF340D}" type="presParOf" srcId="{DA06BC55-48EC-4033-9B72-C979EE053E08}" destId="{9D59DE45-9BB2-42DC-B9FC-0E7DF7AB0E58}" srcOrd="1" destOrd="0" presId="urn:microsoft.com/office/officeart/2005/8/layout/hierarchy1"/>
    <dgm:cxn modelId="{195B7E56-2C15-48C3-B059-8AAD5BB56DC3}" type="presParOf" srcId="{33526649-0464-4778-8AFD-D60841E10C3F}" destId="{144B9AA3-150F-4133-9E10-DEFE14739C67}" srcOrd="1" destOrd="0" presId="urn:microsoft.com/office/officeart/2005/8/layout/hierarchy1"/>
    <dgm:cxn modelId="{A83196EB-6E9B-4035-93C4-72CA2B28BB40}" type="presParOf" srcId="{144B9AA3-150F-4133-9E10-DEFE14739C67}" destId="{73046BEA-8D21-46E2-840D-36DB92B6EC9C}" srcOrd="0" destOrd="0" presId="urn:microsoft.com/office/officeart/2005/8/layout/hierarchy1"/>
    <dgm:cxn modelId="{B6C05395-8E05-4C50-8AC8-201995819029}" type="presParOf" srcId="{73046BEA-8D21-46E2-840D-36DB92B6EC9C}" destId="{E1CC34C9-F19E-4E82-9953-1A7ADEB1F5B0}" srcOrd="0" destOrd="0" presId="urn:microsoft.com/office/officeart/2005/8/layout/hierarchy1"/>
    <dgm:cxn modelId="{F4FD9E6D-A340-4B24-BBFB-FD286D9BADA8}" type="presParOf" srcId="{73046BEA-8D21-46E2-840D-36DB92B6EC9C}" destId="{B292F15C-E168-4C41-89A1-B172AE59D1BA}" srcOrd="1" destOrd="0" presId="urn:microsoft.com/office/officeart/2005/8/layout/hierarchy1"/>
    <dgm:cxn modelId="{4E9FB6D7-FD23-42B8-A9FC-FDF70BDE3218}" type="presParOf" srcId="{144B9AA3-150F-4133-9E10-DEFE14739C67}" destId="{6C804D0C-C44B-4342-AEB5-C9063B75C0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F2986-A547-4AF1-BB40-06B397AD12FF}">
      <dsp:nvSpPr>
        <dsp:cNvPr id="0" name=""/>
        <dsp:cNvSpPr/>
      </dsp:nvSpPr>
      <dsp:spPr>
        <a:xfrm>
          <a:off x="1326" y="75799"/>
          <a:ext cx="4657111" cy="295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13C68-4209-4263-87F7-EC9D6D19B4D0}">
      <dsp:nvSpPr>
        <dsp:cNvPr id="0" name=""/>
        <dsp:cNvSpPr/>
      </dsp:nvSpPr>
      <dsp:spPr>
        <a:xfrm>
          <a:off x="518783" y="567383"/>
          <a:ext cx="4657111" cy="2957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purpose of this document is to illustrate what is required to allow a daemon app to access SharePoint files via Graph API.</a:t>
          </a:r>
        </a:p>
      </dsp:txBody>
      <dsp:txXfrm>
        <a:off x="605398" y="653998"/>
        <a:ext cx="4483881" cy="2784036"/>
      </dsp:txXfrm>
    </dsp:sp>
    <dsp:sp modelId="{E1CC34C9-F19E-4E82-9953-1A7ADEB1F5B0}">
      <dsp:nvSpPr>
        <dsp:cNvPr id="0" name=""/>
        <dsp:cNvSpPr/>
      </dsp:nvSpPr>
      <dsp:spPr>
        <a:xfrm>
          <a:off x="5693352" y="75799"/>
          <a:ext cx="4657111" cy="295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2F15C-E168-4C41-89A1-B172AE59D1BA}">
      <dsp:nvSpPr>
        <dsp:cNvPr id="0" name=""/>
        <dsp:cNvSpPr/>
      </dsp:nvSpPr>
      <dsp:spPr>
        <a:xfrm>
          <a:off x="6210809" y="567383"/>
          <a:ext cx="4657111" cy="2957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POC here is to filter files in a SharePoint document library based on part of filename &amp; last date modified.</a:t>
          </a:r>
        </a:p>
      </dsp:txBody>
      <dsp:txXfrm>
        <a:off x="6297424" y="653998"/>
        <a:ext cx="4483881" cy="278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8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5EE59-6ED3-C844-611A-8668BE3DC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US"/>
              <a:t>GraphAPI</a:t>
            </a:r>
            <a:r>
              <a:rPr lang="en-US" dirty="0"/>
              <a:t> (SharePoint)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AF20-06B3-9D71-60A7-88DBB3B1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AZURE CONFIGURATION FOR DAEMON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67587-8FF2-CE79-FD82-177E181E9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" r="38969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8861-BA7E-D811-0404-7F4BEA8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CCCA9-665C-B56D-439B-3AC4035285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71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28E7E-EB5D-2E51-EF25-6B27446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Azure App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8BBE-F177-84EB-09EA-0906953F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 Azure portal, create new app registration via AAD. Access App then app Graph API permission. Add a permission (i.e., API) &amp; grant admin consent for your org for that api/permission:</a:t>
            </a:r>
          </a:p>
        </p:txBody>
      </p:sp>
      <p:pic>
        <p:nvPicPr>
          <p:cNvPr id="7" name="Picture 6" descr="Azure portal. After app registration, access API permissions &amp; add Graph API permission for Files.ReadAll. Grant admin consent for your organization for this specific API permission.">
            <a:extLst>
              <a:ext uri="{FF2B5EF4-FFF2-40B4-BE49-F238E27FC236}">
                <a16:creationId xmlns:a16="http://schemas.microsoft.com/office/drawing/2014/main" id="{CB6EB64A-91F3-E51A-6A88-953D85818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4" y="979250"/>
            <a:ext cx="5316174" cy="31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FB5D-5624-96FC-0105-721B61FE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Secret</a:t>
            </a:r>
          </a:p>
        </p:txBody>
      </p:sp>
      <p:sp>
        <p:nvSpPr>
          <p:cNvPr id="3" name="Content Placeholder 2" descr="Create new client secret. Document client secret value immediately, it will not be accessible later.">
            <a:extLst>
              <a:ext uri="{FF2B5EF4-FFF2-40B4-BE49-F238E27FC236}">
                <a16:creationId xmlns:a16="http://schemas.microsoft.com/office/drawing/2014/main" id="{526CD197-A035-AAA0-FEB0-E85BD310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852487"/>
          </a:xfrm>
        </p:spPr>
        <p:txBody>
          <a:bodyPr/>
          <a:lstStyle/>
          <a:p>
            <a:r>
              <a:rPr lang="en-US" dirty="0"/>
              <a:t>Create new client secret. Document client secret value immediately, it will not be accessible later.</a:t>
            </a:r>
          </a:p>
        </p:txBody>
      </p:sp>
      <p:pic>
        <p:nvPicPr>
          <p:cNvPr id="5" name="Picture 4" descr="In certificate &amp; secrets section, create new client secret. You'll need to document the client secret value immediately as the app uses it to authenticate &amp; it will not be available after you exit this screen.">
            <a:extLst>
              <a:ext uri="{FF2B5EF4-FFF2-40B4-BE49-F238E27FC236}">
                <a16:creationId xmlns:a16="http://schemas.microsoft.com/office/drawing/2014/main" id="{6DF91072-7A34-59F1-88C5-B6050D4C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2" y="3429000"/>
            <a:ext cx="1086924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827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B252F"/>
      </a:dk2>
      <a:lt2>
        <a:srgbClr val="F3F3F0"/>
      </a:lt2>
      <a:accent1>
        <a:srgbClr val="4F29E7"/>
      </a:accent1>
      <a:accent2>
        <a:srgbClr val="1A42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Bahnschrift</vt:lpstr>
      <vt:lpstr>MatrixVTI</vt:lpstr>
      <vt:lpstr>GraphAPI (SharePoint)</vt:lpstr>
      <vt:lpstr>Purpose</vt:lpstr>
      <vt:lpstr>Azure App Registration</vt:lpstr>
      <vt:lpstr>Client Secret</vt:lpstr>
    </vt:vector>
  </TitlesOfParts>
  <Company>Beck &amp; Pollitzer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GraphAPI (SharePoint)</dc:title>
  <dc:creator>Charles Adams</dc:creator>
  <cp:lastModifiedBy>Charles Adams</cp:lastModifiedBy>
  <cp:revision>2</cp:revision>
  <dcterms:created xsi:type="dcterms:W3CDTF">2022-10-04T13:22:25Z</dcterms:created>
  <dcterms:modified xsi:type="dcterms:W3CDTF">2022-10-04T13:41:39Z</dcterms:modified>
</cp:coreProperties>
</file>