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4" r:id="rId3"/>
    <p:sldId id="268" r:id="rId4"/>
    <p:sldId id="257" r:id="rId5"/>
    <p:sldId id="258" r:id="rId6"/>
    <p:sldId id="259" r:id="rId7"/>
    <p:sldId id="270" r:id="rId8"/>
    <p:sldId id="271" r:id="rId9"/>
    <p:sldId id="272" r:id="rId10"/>
    <p:sldId id="260" r:id="rId11"/>
    <p:sldId id="261" r:id="rId12"/>
    <p:sldId id="262" r:id="rId13"/>
    <p:sldId id="263" r:id="rId14"/>
    <p:sldId id="274" r:id="rId15"/>
    <p:sldId id="273" r:id="rId16"/>
    <p:sldId id="275" r:id="rId17"/>
    <p:sldId id="276" r:id="rId18"/>
    <p:sldId id="265" r:id="rId19"/>
    <p:sldId id="266" r:id="rId20"/>
    <p:sldId id="269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4C0D8-EB98-44E3-ACAA-63347464FFCD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9ECF0-731E-45A2-A93F-89F3562C5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71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9ECF0-731E-45A2-A93F-89F3562C50E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89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9ECF0-731E-45A2-A93F-89F3562C50E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24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5673-D620-48E3-BEDC-30397BB321D6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7C13-ED5B-41AF-BFE7-CC12ECB4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1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5673-D620-48E3-BEDC-30397BB321D6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7C13-ED5B-41AF-BFE7-CC12ECB4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93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5673-D620-48E3-BEDC-30397BB321D6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7C13-ED5B-41AF-BFE7-CC12ECB4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92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5673-D620-48E3-BEDC-30397BB321D6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7C13-ED5B-41AF-BFE7-CC12ECB4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56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5673-D620-48E3-BEDC-30397BB321D6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7C13-ED5B-41AF-BFE7-CC12ECB4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78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5673-D620-48E3-BEDC-30397BB321D6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7C13-ED5B-41AF-BFE7-CC12ECB4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97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5673-D620-48E3-BEDC-30397BB321D6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7C13-ED5B-41AF-BFE7-CC12ECB4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82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5673-D620-48E3-BEDC-30397BB321D6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7C13-ED5B-41AF-BFE7-CC12ECB4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5673-D620-48E3-BEDC-30397BB321D6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7C13-ED5B-41AF-BFE7-CC12ECB4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85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C55673-D620-48E3-BEDC-30397BB321D6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057C13-ED5B-41AF-BFE7-CC12ECB4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97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5673-D620-48E3-BEDC-30397BB321D6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7C13-ED5B-41AF-BFE7-CC12ECB4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32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C55673-D620-48E3-BEDC-30397BB321D6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057C13-ED5B-41AF-BFE7-CC12ECB4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07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0.png"/><Relationship Id="rId7" Type="http://schemas.openxmlformats.org/officeDocument/2006/relationships/image" Target="../media/image16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0.png"/><Relationship Id="rId7" Type="http://schemas.openxmlformats.org/officeDocument/2006/relationships/image" Target="../media/image16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0.png"/><Relationship Id="rId7" Type="http://schemas.openxmlformats.org/officeDocument/2006/relationships/image" Target="../media/image16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hodaka0714/items/cf44b4ece992a39b5be4" TargetMode="External"/><Relationship Id="rId2" Type="http://schemas.openxmlformats.org/officeDocument/2006/relationships/hyperlink" Target="https://qiita.com/marusho_summers/items/a2d3681fac863734ec8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iita.com/YSRKEN/items/dfc8604eb8598e5e9076" TargetMode="External"/><Relationship Id="rId4" Type="http://schemas.openxmlformats.org/officeDocument/2006/relationships/hyperlink" Target="https://qiita.com/tanakh/items/a1fb13f78e0576415de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miki_iwa/items/5e0434da8b1150c21741" TargetMode="External"/><Relationship Id="rId2" Type="http://schemas.openxmlformats.org/officeDocument/2006/relationships/hyperlink" Target="https://qiita.com/kaityo256/items/b9a146d806dcb4f6edf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ratex.hatenablog.jp/entry/20190520/1558323856" TargetMode="External"/><Relationship Id="rId4" Type="http://schemas.openxmlformats.org/officeDocument/2006/relationships/hyperlink" Target="https://www.waenavi.com/entry/20190519/1558269886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enavi.com/entry/20190519/1558269886" TargetMode="External"/><Relationship Id="rId3" Type="http://schemas.openxmlformats.org/officeDocument/2006/relationships/hyperlink" Target="https://qiita.com/hodaka0714/items/cf44b4ece992a39b5be4" TargetMode="External"/><Relationship Id="rId7" Type="http://schemas.openxmlformats.org/officeDocument/2006/relationships/hyperlink" Target="https://qiita.com/miki_iwa/items/5e0434da8b1150c21741" TargetMode="External"/><Relationship Id="rId2" Type="http://schemas.openxmlformats.org/officeDocument/2006/relationships/hyperlink" Target="https://qiita.com/marusho_summers/items/a2d3681fac863734ec8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iita.com/kaityo256/items/b9a146d806dcb4f6edf9" TargetMode="External"/><Relationship Id="rId5" Type="http://schemas.openxmlformats.org/officeDocument/2006/relationships/hyperlink" Target="https://qiita.com/YSRKEN/items/dfc8604eb8598e5e9076" TargetMode="External"/><Relationship Id="rId4" Type="http://schemas.openxmlformats.org/officeDocument/2006/relationships/hyperlink" Target="https://qiita.com/tanakh/items/a1fb13f78e0576415de3" TargetMode="External"/><Relationship Id="rId9" Type="http://schemas.openxmlformats.org/officeDocument/2006/relationships/hyperlink" Target="https://doratex.hatenablog.jp/entry/20190520/1558323856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donalds.co.jp/menu/burge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cdonalds.co.jp/menu/burge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FC1DA-9468-44CA-8D75-B27F90557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並列動的計画法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F62378-5DF2-4F28-AFF9-9E857DAE5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ja-JP" altLang="en-US" dirty="0"/>
              <a:t>学籍番号</a:t>
            </a:r>
            <a:r>
              <a:rPr lang="en-US" altLang="ja-JP" dirty="0"/>
              <a:t> </a:t>
            </a:r>
            <a:r>
              <a:rPr lang="ja-JP" altLang="en-US"/>
              <a:t>氏名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0512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2724C-5E82-444D-B5A9-62053EE4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各値の参照範囲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3F09BB7-324D-4A52-AC41-78578442C8B7}"/>
              </a:ext>
            </a:extLst>
          </p:cNvPr>
          <p:cNvSpPr/>
          <p:nvPr/>
        </p:nvSpPr>
        <p:spPr>
          <a:xfrm>
            <a:off x="4061354" y="2679487"/>
            <a:ext cx="46736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02B570-2766-4CA2-9900-0AADF03B2721}"/>
              </a:ext>
            </a:extLst>
          </p:cNvPr>
          <p:cNvSpPr/>
          <p:nvPr/>
        </p:nvSpPr>
        <p:spPr>
          <a:xfrm>
            <a:off x="4061354" y="3136687"/>
            <a:ext cx="46736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92B7732-CE40-49DC-B158-9DF400C7886E}"/>
              </a:ext>
            </a:extLst>
          </p:cNvPr>
          <p:cNvSpPr/>
          <p:nvPr/>
        </p:nvSpPr>
        <p:spPr>
          <a:xfrm>
            <a:off x="4061354" y="3593887"/>
            <a:ext cx="46736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A2F8542-A0BF-4D1A-8960-B54DB216824F}"/>
              </a:ext>
            </a:extLst>
          </p:cNvPr>
          <p:cNvSpPr/>
          <p:nvPr/>
        </p:nvSpPr>
        <p:spPr>
          <a:xfrm>
            <a:off x="4061354" y="4051087"/>
            <a:ext cx="46736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A5EBBBB-AB03-4CE4-A8D3-FFE494A7B9C0}"/>
              </a:ext>
            </a:extLst>
          </p:cNvPr>
          <p:cNvSpPr/>
          <p:nvPr/>
        </p:nvSpPr>
        <p:spPr>
          <a:xfrm>
            <a:off x="406135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BEB567-9EDE-498B-9D1A-D9CF5EBA02C8}"/>
              </a:ext>
            </a:extLst>
          </p:cNvPr>
          <p:cNvSpPr/>
          <p:nvPr/>
        </p:nvSpPr>
        <p:spPr>
          <a:xfrm>
            <a:off x="4061354" y="5422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06C997F-3640-46EA-8651-AC6612FF632E}"/>
              </a:ext>
            </a:extLst>
          </p:cNvPr>
          <p:cNvSpPr/>
          <p:nvPr/>
        </p:nvSpPr>
        <p:spPr>
          <a:xfrm>
            <a:off x="4528714" y="2679487"/>
            <a:ext cx="46736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5CFC60A-2475-4998-800F-0EB6F5D424E3}"/>
              </a:ext>
            </a:extLst>
          </p:cNvPr>
          <p:cNvSpPr/>
          <p:nvPr/>
        </p:nvSpPr>
        <p:spPr>
          <a:xfrm>
            <a:off x="4528714" y="3136687"/>
            <a:ext cx="46736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06D9000-9B38-42E3-8734-E03F6AC3B8D8}"/>
              </a:ext>
            </a:extLst>
          </p:cNvPr>
          <p:cNvSpPr/>
          <p:nvPr/>
        </p:nvSpPr>
        <p:spPr>
          <a:xfrm>
            <a:off x="4528714" y="3593887"/>
            <a:ext cx="46736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1EE75FE-2B62-4F81-80DA-3D1D63902134}"/>
              </a:ext>
            </a:extLst>
          </p:cNvPr>
          <p:cNvSpPr/>
          <p:nvPr/>
        </p:nvSpPr>
        <p:spPr>
          <a:xfrm>
            <a:off x="4528714" y="4051087"/>
            <a:ext cx="46736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E3D8819-09FF-4A16-8F65-4BEF857B65B8}"/>
              </a:ext>
            </a:extLst>
          </p:cNvPr>
          <p:cNvSpPr/>
          <p:nvPr/>
        </p:nvSpPr>
        <p:spPr>
          <a:xfrm>
            <a:off x="452871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515ED17-C09C-4896-8B7D-A4A273C98C83}"/>
              </a:ext>
            </a:extLst>
          </p:cNvPr>
          <p:cNvSpPr/>
          <p:nvPr/>
        </p:nvSpPr>
        <p:spPr>
          <a:xfrm>
            <a:off x="4996074" y="26794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AD0B3EF-3F0E-49AB-9C6F-8A73AF72C3CA}"/>
              </a:ext>
            </a:extLst>
          </p:cNvPr>
          <p:cNvSpPr/>
          <p:nvPr/>
        </p:nvSpPr>
        <p:spPr>
          <a:xfrm>
            <a:off x="4996074" y="3136687"/>
            <a:ext cx="46736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720EA44-88BD-42D4-9B67-244F53822953}"/>
              </a:ext>
            </a:extLst>
          </p:cNvPr>
          <p:cNvSpPr/>
          <p:nvPr/>
        </p:nvSpPr>
        <p:spPr>
          <a:xfrm>
            <a:off x="4990993" y="3591773"/>
            <a:ext cx="46736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9B31726-942E-4682-913F-A1DA1C6AE2B1}"/>
              </a:ext>
            </a:extLst>
          </p:cNvPr>
          <p:cNvSpPr/>
          <p:nvPr/>
        </p:nvSpPr>
        <p:spPr>
          <a:xfrm>
            <a:off x="4996074" y="4051087"/>
            <a:ext cx="46736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A70F6BA-1A78-46BE-8007-B5A1428A95FC}"/>
              </a:ext>
            </a:extLst>
          </p:cNvPr>
          <p:cNvSpPr/>
          <p:nvPr/>
        </p:nvSpPr>
        <p:spPr>
          <a:xfrm>
            <a:off x="499607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36336C2-9AFF-43CB-B4BF-8C58C1A48138}"/>
              </a:ext>
            </a:extLst>
          </p:cNvPr>
          <p:cNvSpPr/>
          <p:nvPr/>
        </p:nvSpPr>
        <p:spPr>
          <a:xfrm>
            <a:off x="5463434" y="26794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2DD0EE6-B75B-4D90-84A0-77FD25C763BD}"/>
              </a:ext>
            </a:extLst>
          </p:cNvPr>
          <p:cNvSpPr/>
          <p:nvPr/>
        </p:nvSpPr>
        <p:spPr>
          <a:xfrm>
            <a:off x="5463434" y="3136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1CA82F4-748E-4F9D-9200-1E3ACD794877}"/>
              </a:ext>
            </a:extLst>
          </p:cNvPr>
          <p:cNvSpPr/>
          <p:nvPr/>
        </p:nvSpPr>
        <p:spPr>
          <a:xfrm>
            <a:off x="5463434" y="3593887"/>
            <a:ext cx="46736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8C48A5A-05B5-4721-ABA5-0A4CF5858E5B}"/>
              </a:ext>
            </a:extLst>
          </p:cNvPr>
          <p:cNvSpPr/>
          <p:nvPr/>
        </p:nvSpPr>
        <p:spPr>
          <a:xfrm>
            <a:off x="5463434" y="4051087"/>
            <a:ext cx="46736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7C4AD77-893F-418E-AEBF-6C39AA4C1932}"/>
              </a:ext>
            </a:extLst>
          </p:cNvPr>
          <p:cNvSpPr/>
          <p:nvPr/>
        </p:nvSpPr>
        <p:spPr>
          <a:xfrm>
            <a:off x="546343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2C8C286-3CED-47BC-9BA0-63A668C59587}"/>
              </a:ext>
            </a:extLst>
          </p:cNvPr>
          <p:cNvSpPr/>
          <p:nvPr/>
        </p:nvSpPr>
        <p:spPr>
          <a:xfrm>
            <a:off x="5930794" y="26794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F55760A-6B48-41F5-9CC7-0F4129EB30D1}"/>
              </a:ext>
            </a:extLst>
          </p:cNvPr>
          <p:cNvSpPr/>
          <p:nvPr/>
        </p:nvSpPr>
        <p:spPr>
          <a:xfrm>
            <a:off x="5930794" y="3136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9AE670A-FA70-47C2-9949-862E47E0CB6E}"/>
              </a:ext>
            </a:extLst>
          </p:cNvPr>
          <p:cNvSpPr/>
          <p:nvPr/>
        </p:nvSpPr>
        <p:spPr>
          <a:xfrm>
            <a:off x="5930794" y="35938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5F7454E-42DA-4FA8-845D-FC808C453A13}"/>
              </a:ext>
            </a:extLst>
          </p:cNvPr>
          <p:cNvSpPr/>
          <p:nvPr/>
        </p:nvSpPr>
        <p:spPr>
          <a:xfrm>
            <a:off x="5930794" y="4051087"/>
            <a:ext cx="46736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CCF0A97-59C8-4D6E-9FA2-B2C413455AE0}"/>
              </a:ext>
            </a:extLst>
          </p:cNvPr>
          <p:cNvSpPr/>
          <p:nvPr/>
        </p:nvSpPr>
        <p:spPr>
          <a:xfrm>
            <a:off x="593079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8FDF4BF-4D47-41BA-9446-B71FB7743A35}"/>
              </a:ext>
            </a:extLst>
          </p:cNvPr>
          <p:cNvSpPr/>
          <p:nvPr/>
        </p:nvSpPr>
        <p:spPr>
          <a:xfrm>
            <a:off x="6398154" y="26794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0110A2-4F0C-4BC8-8EE3-4FA03E362025}"/>
              </a:ext>
            </a:extLst>
          </p:cNvPr>
          <p:cNvSpPr/>
          <p:nvPr/>
        </p:nvSpPr>
        <p:spPr>
          <a:xfrm>
            <a:off x="6398154" y="3136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D507C24-A8A4-4DAE-AEFB-96DEBD2F931B}"/>
              </a:ext>
            </a:extLst>
          </p:cNvPr>
          <p:cNvSpPr/>
          <p:nvPr/>
        </p:nvSpPr>
        <p:spPr>
          <a:xfrm>
            <a:off x="6398154" y="35938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54C9A78-C4CF-4FF4-8B3C-C746886045F5}"/>
              </a:ext>
            </a:extLst>
          </p:cNvPr>
          <p:cNvSpPr/>
          <p:nvPr/>
        </p:nvSpPr>
        <p:spPr>
          <a:xfrm>
            <a:off x="6398154" y="4051087"/>
            <a:ext cx="46736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8F9A5C6-AEEC-490D-BE5B-5EF83E6BA81C}"/>
              </a:ext>
            </a:extLst>
          </p:cNvPr>
          <p:cNvSpPr/>
          <p:nvPr/>
        </p:nvSpPr>
        <p:spPr>
          <a:xfrm>
            <a:off x="639815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407E897-9F6C-43EC-AD5A-CA988513DD1D}"/>
              </a:ext>
            </a:extLst>
          </p:cNvPr>
          <p:cNvSpPr/>
          <p:nvPr/>
        </p:nvSpPr>
        <p:spPr>
          <a:xfrm>
            <a:off x="6865514" y="26794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DF9A19D-AD20-43C5-A92B-1C08D14F1E51}"/>
              </a:ext>
            </a:extLst>
          </p:cNvPr>
          <p:cNvSpPr/>
          <p:nvPr/>
        </p:nvSpPr>
        <p:spPr>
          <a:xfrm>
            <a:off x="6865514" y="3136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3F5E746-91BB-4579-9DC0-6BFA466C93CD}"/>
              </a:ext>
            </a:extLst>
          </p:cNvPr>
          <p:cNvSpPr/>
          <p:nvPr/>
        </p:nvSpPr>
        <p:spPr>
          <a:xfrm>
            <a:off x="6865514" y="35938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317A27D-2DB2-4680-8648-A5D618791EDC}"/>
              </a:ext>
            </a:extLst>
          </p:cNvPr>
          <p:cNvSpPr/>
          <p:nvPr/>
        </p:nvSpPr>
        <p:spPr>
          <a:xfrm>
            <a:off x="6865514" y="40510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7CBFE83-85CF-4F3B-AA22-9677FBC917ED}"/>
              </a:ext>
            </a:extLst>
          </p:cNvPr>
          <p:cNvSpPr/>
          <p:nvPr/>
        </p:nvSpPr>
        <p:spPr>
          <a:xfrm>
            <a:off x="686551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D3A7898-2AE1-4A60-8983-CE0BE54B3331}"/>
              </a:ext>
            </a:extLst>
          </p:cNvPr>
          <p:cNvSpPr/>
          <p:nvPr/>
        </p:nvSpPr>
        <p:spPr>
          <a:xfrm>
            <a:off x="8028834" y="26794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F558A29-01C2-4807-9D73-FAA52CD7A88A}"/>
              </a:ext>
            </a:extLst>
          </p:cNvPr>
          <p:cNvSpPr/>
          <p:nvPr/>
        </p:nvSpPr>
        <p:spPr>
          <a:xfrm>
            <a:off x="8028834" y="3136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526AD1C-96BB-4B31-AA33-5550BF8BCCE5}"/>
              </a:ext>
            </a:extLst>
          </p:cNvPr>
          <p:cNvSpPr/>
          <p:nvPr/>
        </p:nvSpPr>
        <p:spPr>
          <a:xfrm>
            <a:off x="8028834" y="35938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C5C6382-B24A-4E3B-AB1A-BE6446F14446}"/>
              </a:ext>
            </a:extLst>
          </p:cNvPr>
          <p:cNvSpPr/>
          <p:nvPr/>
        </p:nvSpPr>
        <p:spPr>
          <a:xfrm>
            <a:off x="8028834" y="40510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39E73AA-6426-4209-B681-58BBFEF02FBB}"/>
              </a:ext>
            </a:extLst>
          </p:cNvPr>
          <p:cNvSpPr/>
          <p:nvPr/>
        </p:nvSpPr>
        <p:spPr>
          <a:xfrm>
            <a:off x="802883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6F79A0EF-567F-4E4F-829F-62BF36828905}"/>
              </a:ext>
            </a:extLst>
          </p:cNvPr>
          <p:cNvSpPr/>
          <p:nvPr/>
        </p:nvSpPr>
        <p:spPr>
          <a:xfrm>
            <a:off x="4528714" y="5422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6236FDE-DF15-4BA1-9E6C-6C79C0F5773A}"/>
              </a:ext>
            </a:extLst>
          </p:cNvPr>
          <p:cNvSpPr/>
          <p:nvPr/>
        </p:nvSpPr>
        <p:spPr>
          <a:xfrm>
            <a:off x="4996074" y="5422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0D3A6890-BD4A-4ECC-BC64-2525C76E49FA}"/>
              </a:ext>
            </a:extLst>
          </p:cNvPr>
          <p:cNvSpPr/>
          <p:nvPr/>
        </p:nvSpPr>
        <p:spPr>
          <a:xfrm>
            <a:off x="5463434" y="5422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37C92E8-4317-4D05-9DE3-4BC6EF6C0013}"/>
              </a:ext>
            </a:extLst>
          </p:cNvPr>
          <p:cNvSpPr/>
          <p:nvPr/>
        </p:nvSpPr>
        <p:spPr>
          <a:xfrm>
            <a:off x="5930794" y="5422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C7EE73F-5CC4-429A-B822-D58A25F5FE5C}"/>
              </a:ext>
            </a:extLst>
          </p:cNvPr>
          <p:cNvSpPr/>
          <p:nvPr/>
        </p:nvSpPr>
        <p:spPr>
          <a:xfrm>
            <a:off x="6398154" y="5422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59C19E4-76D2-404A-861B-01A0CAFFFBDE}"/>
              </a:ext>
            </a:extLst>
          </p:cNvPr>
          <p:cNvSpPr/>
          <p:nvPr/>
        </p:nvSpPr>
        <p:spPr>
          <a:xfrm>
            <a:off x="6870594" y="5422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0F51834-9DE1-4650-B7C1-3C4FB20B0E5C}"/>
                  </a:ext>
                </a:extLst>
              </p:cNvPr>
              <p:cNvSpPr txBox="1"/>
              <p:nvPr/>
            </p:nvSpPr>
            <p:spPr>
              <a:xfrm>
                <a:off x="3381878" y="1896889"/>
                <a:ext cx="798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0F51834-9DE1-4650-B7C1-3C4FB20B0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878" y="1896889"/>
                <a:ext cx="79886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6135C31-FA69-4791-A895-D8874306D396}"/>
                  </a:ext>
                </a:extLst>
              </p:cNvPr>
              <p:cNvSpPr txBox="1"/>
              <p:nvPr/>
            </p:nvSpPr>
            <p:spPr>
              <a:xfrm>
                <a:off x="3151045" y="2140483"/>
                <a:ext cx="461665" cy="62917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6135C31-FA69-4791-A895-D8874306D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045" y="2140483"/>
                <a:ext cx="461665" cy="6291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CD77FA8-B43B-4A4E-8C7C-BC2176EA60E8}"/>
              </a:ext>
            </a:extLst>
          </p:cNvPr>
          <p:cNvSpPr txBox="1"/>
          <p:nvPr/>
        </p:nvSpPr>
        <p:spPr>
          <a:xfrm>
            <a:off x="4156786" y="231015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58BB37-925B-469A-B1B0-6DA8D92D0D0C}"/>
              </a:ext>
            </a:extLst>
          </p:cNvPr>
          <p:cNvSpPr txBox="1"/>
          <p:nvPr/>
        </p:nvSpPr>
        <p:spPr>
          <a:xfrm>
            <a:off x="4623998" y="231015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1861FAD-8D6E-4FAB-9D1B-64B23FC08E12}"/>
              </a:ext>
            </a:extLst>
          </p:cNvPr>
          <p:cNvSpPr txBox="1"/>
          <p:nvPr/>
        </p:nvSpPr>
        <p:spPr>
          <a:xfrm>
            <a:off x="5091210" y="230890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14DA85E-36BE-44C3-9571-2595096A8A08}"/>
              </a:ext>
            </a:extLst>
          </p:cNvPr>
          <p:cNvSpPr txBox="1"/>
          <p:nvPr/>
        </p:nvSpPr>
        <p:spPr>
          <a:xfrm>
            <a:off x="5557590" y="230890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7A2B34D-E31D-4016-B7DE-4F3601EC2103}"/>
              </a:ext>
            </a:extLst>
          </p:cNvPr>
          <p:cNvSpPr txBox="1"/>
          <p:nvPr/>
        </p:nvSpPr>
        <p:spPr>
          <a:xfrm>
            <a:off x="6021146" y="230890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15F459B-DB75-4789-ADD9-F8320C617F90}"/>
              </a:ext>
            </a:extLst>
          </p:cNvPr>
          <p:cNvSpPr txBox="1"/>
          <p:nvPr/>
        </p:nvSpPr>
        <p:spPr>
          <a:xfrm>
            <a:off x="6491182" y="230890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D4D74D2-B743-45B3-BC44-76B09EC993A7}"/>
              </a:ext>
            </a:extLst>
          </p:cNvPr>
          <p:cNvSpPr txBox="1"/>
          <p:nvPr/>
        </p:nvSpPr>
        <p:spPr>
          <a:xfrm>
            <a:off x="6961233" y="230890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5379036-49F1-4776-9AC9-40F6E1DE19BB}"/>
              </a:ext>
            </a:extLst>
          </p:cNvPr>
          <p:cNvSpPr txBox="1"/>
          <p:nvPr/>
        </p:nvSpPr>
        <p:spPr>
          <a:xfrm>
            <a:off x="3639170" y="272342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A1DF58D-F99A-4F6B-89B3-EE922ECB71E2}"/>
              </a:ext>
            </a:extLst>
          </p:cNvPr>
          <p:cNvSpPr txBox="1"/>
          <p:nvPr/>
        </p:nvSpPr>
        <p:spPr>
          <a:xfrm>
            <a:off x="3639170" y="318062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42B6AA0-5D2F-4360-9AC2-80D06953624C}"/>
              </a:ext>
            </a:extLst>
          </p:cNvPr>
          <p:cNvSpPr txBox="1"/>
          <p:nvPr/>
        </p:nvSpPr>
        <p:spPr>
          <a:xfrm>
            <a:off x="3634634" y="363782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B1730AE-D5F2-4CE2-8F2F-0383B96F14D6}"/>
              </a:ext>
            </a:extLst>
          </p:cNvPr>
          <p:cNvSpPr txBox="1"/>
          <p:nvPr/>
        </p:nvSpPr>
        <p:spPr>
          <a:xfrm>
            <a:off x="3634634" y="409502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693121B-BC2C-4EFA-B52C-4498F58F55E2}"/>
              </a:ext>
            </a:extLst>
          </p:cNvPr>
          <p:cNvSpPr txBox="1"/>
          <p:nvPr/>
        </p:nvSpPr>
        <p:spPr>
          <a:xfrm>
            <a:off x="3643062" y="455222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22ADEA2-FD3D-4A0F-A991-0A12FFE0DBF0}"/>
              </a:ext>
            </a:extLst>
          </p:cNvPr>
          <p:cNvSpPr txBox="1"/>
          <p:nvPr/>
        </p:nvSpPr>
        <p:spPr>
          <a:xfrm>
            <a:off x="3649191" y="546662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C904DB4-6496-4DA9-886C-ED5B185BFE39}"/>
              </a:ext>
            </a:extLst>
          </p:cNvPr>
          <p:cNvSpPr txBox="1"/>
          <p:nvPr/>
        </p:nvSpPr>
        <p:spPr>
          <a:xfrm>
            <a:off x="8124266" y="2270404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BF72C548-E62D-4677-93F0-E31D593B5FD8}"/>
              </a:ext>
            </a:extLst>
          </p:cNvPr>
          <p:cNvSpPr/>
          <p:nvPr/>
        </p:nvSpPr>
        <p:spPr>
          <a:xfrm>
            <a:off x="8028834" y="5378753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B610EED-424F-4FF3-BC07-9CE56B18D3C7}"/>
              </a:ext>
            </a:extLst>
          </p:cNvPr>
          <p:cNvSpPr/>
          <p:nvPr/>
        </p:nvSpPr>
        <p:spPr>
          <a:xfrm>
            <a:off x="4674402" y="3269005"/>
            <a:ext cx="186117" cy="16993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71B512E-04CB-4B53-B79F-82F2B89222CE}"/>
              </a:ext>
            </a:extLst>
          </p:cNvPr>
          <p:cNvSpPr/>
          <p:nvPr/>
        </p:nvSpPr>
        <p:spPr>
          <a:xfrm>
            <a:off x="5141775" y="3736463"/>
            <a:ext cx="186117" cy="16993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745B7530-D37E-4E0A-B109-649A4EA439F1}"/>
              </a:ext>
            </a:extLst>
          </p:cNvPr>
          <p:cNvSpPr/>
          <p:nvPr/>
        </p:nvSpPr>
        <p:spPr>
          <a:xfrm>
            <a:off x="5604055" y="4194720"/>
            <a:ext cx="186117" cy="16993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44404A32-A6E0-4C6A-A1A6-84E326FD466E}"/>
              </a:ext>
            </a:extLst>
          </p:cNvPr>
          <p:cNvSpPr/>
          <p:nvPr/>
        </p:nvSpPr>
        <p:spPr>
          <a:xfrm>
            <a:off x="6560016" y="4651920"/>
            <a:ext cx="186117" cy="16993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03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2724C-5E82-444D-B5A9-62053EE4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並列化のためのグルーピング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3F09BB7-324D-4A52-AC41-78578442C8B7}"/>
              </a:ext>
            </a:extLst>
          </p:cNvPr>
          <p:cNvSpPr/>
          <p:nvPr/>
        </p:nvSpPr>
        <p:spPr>
          <a:xfrm>
            <a:off x="2967414" y="2641571"/>
            <a:ext cx="46736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02B570-2766-4CA2-9900-0AADF03B2721}"/>
              </a:ext>
            </a:extLst>
          </p:cNvPr>
          <p:cNvSpPr/>
          <p:nvPr/>
        </p:nvSpPr>
        <p:spPr>
          <a:xfrm>
            <a:off x="2967414" y="3098771"/>
            <a:ext cx="46736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92B7732-CE40-49DC-B158-9DF400C7886E}"/>
              </a:ext>
            </a:extLst>
          </p:cNvPr>
          <p:cNvSpPr/>
          <p:nvPr/>
        </p:nvSpPr>
        <p:spPr>
          <a:xfrm>
            <a:off x="2967414" y="3555971"/>
            <a:ext cx="46736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A2F8542-A0BF-4D1A-8960-B54DB216824F}"/>
              </a:ext>
            </a:extLst>
          </p:cNvPr>
          <p:cNvSpPr/>
          <p:nvPr/>
        </p:nvSpPr>
        <p:spPr>
          <a:xfrm>
            <a:off x="2967414" y="4013171"/>
            <a:ext cx="46736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A5EBBBB-AB03-4CE4-A8D3-FFE494A7B9C0}"/>
              </a:ext>
            </a:extLst>
          </p:cNvPr>
          <p:cNvSpPr/>
          <p:nvPr/>
        </p:nvSpPr>
        <p:spPr>
          <a:xfrm>
            <a:off x="2967414" y="44703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BEB567-9EDE-498B-9D1A-D9CF5EBA02C8}"/>
              </a:ext>
            </a:extLst>
          </p:cNvPr>
          <p:cNvSpPr/>
          <p:nvPr/>
        </p:nvSpPr>
        <p:spPr>
          <a:xfrm>
            <a:off x="2967414" y="53847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06C997F-3640-46EA-8651-AC6612FF632E}"/>
              </a:ext>
            </a:extLst>
          </p:cNvPr>
          <p:cNvSpPr/>
          <p:nvPr/>
        </p:nvSpPr>
        <p:spPr>
          <a:xfrm>
            <a:off x="3434774" y="2641571"/>
            <a:ext cx="46736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5CFC60A-2475-4998-800F-0EB6F5D424E3}"/>
              </a:ext>
            </a:extLst>
          </p:cNvPr>
          <p:cNvSpPr/>
          <p:nvPr/>
        </p:nvSpPr>
        <p:spPr>
          <a:xfrm>
            <a:off x="3434774" y="3098771"/>
            <a:ext cx="46736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06D9000-9B38-42E3-8734-E03F6AC3B8D8}"/>
              </a:ext>
            </a:extLst>
          </p:cNvPr>
          <p:cNvSpPr/>
          <p:nvPr/>
        </p:nvSpPr>
        <p:spPr>
          <a:xfrm>
            <a:off x="3434774" y="3555971"/>
            <a:ext cx="46736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1EE75FE-2B62-4F81-80DA-3D1D63902134}"/>
              </a:ext>
            </a:extLst>
          </p:cNvPr>
          <p:cNvSpPr/>
          <p:nvPr/>
        </p:nvSpPr>
        <p:spPr>
          <a:xfrm>
            <a:off x="3434774" y="4013171"/>
            <a:ext cx="46736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E3D8819-09FF-4A16-8F65-4BEF857B65B8}"/>
              </a:ext>
            </a:extLst>
          </p:cNvPr>
          <p:cNvSpPr/>
          <p:nvPr/>
        </p:nvSpPr>
        <p:spPr>
          <a:xfrm>
            <a:off x="3434774" y="44703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515ED17-C09C-4896-8B7D-A4A273C98C83}"/>
              </a:ext>
            </a:extLst>
          </p:cNvPr>
          <p:cNvSpPr/>
          <p:nvPr/>
        </p:nvSpPr>
        <p:spPr>
          <a:xfrm>
            <a:off x="3902134" y="26415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AD0B3EF-3F0E-49AB-9C6F-8A73AF72C3CA}"/>
              </a:ext>
            </a:extLst>
          </p:cNvPr>
          <p:cNvSpPr/>
          <p:nvPr/>
        </p:nvSpPr>
        <p:spPr>
          <a:xfrm>
            <a:off x="3902134" y="3098771"/>
            <a:ext cx="46736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720EA44-88BD-42D4-9B67-244F53822953}"/>
              </a:ext>
            </a:extLst>
          </p:cNvPr>
          <p:cNvSpPr/>
          <p:nvPr/>
        </p:nvSpPr>
        <p:spPr>
          <a:xfrm>
            <a:off x="3902134" y="3555971"/>
            <a:ext cx="46736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9B31726-942E-4682-913F-A1DA1C6AE2B1}"/>
              </a:ext>
            </a:extLst>
          </p:cNvPr>
          <p:cNvSpPr/>
          <p:nvPr/>
        </p:nvSpPr>
        <p:spPr>
          <a:xfrm>
            <a:off x="3902134" y="4013171"/>
            <a:ext cx="46736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A70F6BA-1A78-46BE-8007-B5A1428A95FC}"/>
              </a:ext>
            </a:extLst>
          </p:cNvPr>
          <p:cNvSpPr/>
          <p:nvPr/>
        </p:nvSpPr>
        <p:spPr>
          <a:xfrm>
            <a:off x="3902134" y="44703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36336C2-9AFF-43CB-B4BF-8C58C1A48138}"/>
              </a:ext>
            </a:extLst>
          </p:cNvPr>
          <p:cNvSpPr/>
          <p:nvPr/>
        </p:nvSpPr>
        <p:spPr>
          <a:xfrm>
            <a:off x="5079530" y="26397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2DD0EE6-B75B-4D90-84A0-77FD25C763BD}"/>
              </a:ext>
            </a:extLst>
          </p:cNvPr>
          <p:cNvSpPr/>
          <p:nvPr/>
        </p:nvSpPr>
        <p:spPr>
          <a:xfrm>
            <a:off x="5079530" y="30969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1CA82F4-748E-4F9D-9200-1E3ACD794877}"/>
              </a:ext>
            </a:extLst>
          </p:cNvPr>
          <p:cNvSpPr/>
          <p:nvPr/>
        </p:nvSpPr>
        <p:spPr>
          <a:xfrm>
            <a:off x="5079530" y="3554136"/>
            <a:ext cx="46736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8C48A5A-05B5-4721-ABA5-0A4CF5858E5B}"/>
              </a:ext>
            </a:extLst>
          </p:cNvPr>
          <p:cNvSpPr/>
          <p:nvPr/>
        </p:nvSpPr>
        <p:spPr>
          <a:xfrm>
            <a:off x="5079530" y="4011336"/>
            <a:ext cx="46736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7C4AD77-893F-418E-AEBF-6C39AA4C1932}"/>
              </a:ext>
            </a:extLst>
          </p:cNvPr>
          <p:cNvSpPr/>
          <p:nvPr/>
        </p:nvSpPr>
        <p:spPr>
          <a:xfrm>
            <a:off x="5079530" y="44685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2C8C286-3CED-47BC-9BA0-63A668C59587}"/>
              </a:ext>
            </a:extLst>
          </p:cNvPr>
          <p:cNvSpPr/>
          <p:nvPr/>
        </p:nvSpPr>
        <p:spPr>
          <a:xfrm>
            <a:off x="5546890" y="26397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F55760A-6B48-41F5-9CC7-0F4129EB30D1}"/>
              </a:ext>
            </a:extLst>
          </p:cNvPr>
          <p:cNvSpPr/>
          <p:nvPr/>
        </p:nvSpPr>
        <p:spPr>
          <a:xfrm>
            <a:off x="5546890" y="30969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9AE670A-FA70-47C2-9949-862E47E0CB6E}"/>
              </a:ext>
            </a:extLst>
          </p:cNvPr>
          <p:cNvSpPr/>
          <p:nvPr/>
        </p:nvSpPr>
        <p:spPr>
          <a:xfrm>
            <a:off x="5546890" y="35541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5F7454E-42DA-4FA8-845D-FC808C453A13}"/>
              </a:ext>
            </a:extLst>
          </p:cNvPr>
          <p:cNvSpPr/>
          <p:nvPr/>
        </p:nvSpPr>
        <p:spPr>
          <a:xfrm>
            <a:off x="5546890" y="4011336"/>
            <a:ext cx="46736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CCF0A97-59C8-4D6E-9FA2-B2C413455AE0}"/>
              </a:ext>
            </a:extLst>
          </p:cNvPr>
          <p:cNvSpPr/>
          <p:nvPr/>
        </p:nvSpPr>
        <p:spPr>
          <a:xfrm>
            <a:off x="5546890" y="44685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8FDF4BF-4D47-41BA-9446-B71FB7743A35}"/>
              </a:ext>
            </a:extLst>
          </p:cNvPr>
          <p:cNvSpPr/>
          <p:nvPr/>
        </p:nvSpPr>
        <p:spPr>
          <a:xfrm>
            <a:off x="6662314" y="26464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0110A2-4F0C-4BC8-8EE3-4FA03E362025}"/>
              </a:ext>
            </a:extLst>
          </p:cNvPr>
          <p:cNvSpPr/>
          <p:nvPr/>
        </p:nvSpPr>
        <p:spPr>
          <a:xfrm>
            <a:off x="6662314" y="31036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D507C24-A8A4-4DAE-AEFB-96DEBD2F931B}"/>
              </a:ext>
            </a:extLst>
          </p:cNvPr>
          <p:cNvSpPr/>
          <p:nvPr/>
        </p:nvSpPr>
        <p:spPr>
          <a:xfrm>
            <a:off x="6662314" y="35608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54C9A78-C4CF-4FF4-8B3C-C746886045F5}"/>
              </a:ext>
            </a:extLst>
          </p:cNvPr>
          <p:cNvSpPr/>
          <p:nvPr/>
        </p:nvSpPr>
        <p:spPr>
          <a:xfrm>
            <a:off x="6662314" y="4018060"/>
            <a:ext cx="46736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8F9A5C6-AEEC-490D-BE5B-5EF83E6BA81C}"/>
              </a:ext>
            </a:extLst>
          </p:cNvPr>
          <p:cNvSpPr/>
          <p:nvPr/>
        </p:nvSpPr>
        <p:spPr>
          <a:xfrm>
            <a:off x="6662314" y="44752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407E897-9F6C-43EC-AD5A-CA988513DD1D}"/>
              </a:ext>
            </a:extLst>
          </p:cNvPr>
          <p:cNvSpPr/>
          <p:nvPr/>
        </p:nvSpPr>
        <p:spPr>
          <a:xfrm>
            <a:off x="7129674" y="26464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DF9A19D-AD20-43C5-A92B-1C08D14F1E51}"/>
              </a:ext>
            </a:extLst>
          </p:cNvPr>
          <p:cNvSpPr/>
          <p:nvPr/>
        </p:nvSpPr>
        <p:spPr>
          <a:xfrm>
            <a:off x="7129674" y="31036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3F5E746-91BB-4579-9DC0-6BFA466C93CD}"/>
              </a:ext>
            </a:extLst>
          </p:cNvPr>
          <p:cNvSpPr/>
          <p:nvPr/>
        </p:nvSpPr>
        <p:spPr>
          <a:xfrm>
            <a:off x="7129674" y="35608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317A27D-2DB2-4680-8648-A5D618791EDC}"/>
              </a:ext>
            </a:extLst>
          </p:cNvPr>
          <p:cNvSpPr/>
          <p:nvPr/>
        </p:nvSpPr>
        <p:spPr>
          <a:xfrm>
            <a:off x="7129674" y="40180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7CBFE83-85CF-4F3B-AA22-9677FBC917ED}"/>
              </a:ext>
            </a:extLst>
          </p:cNvPr>
          <p:cNvSpPr/>
          <p:nvPr/>
        </p:nvSpPr>
        <p:spPr>
          <a:xfrm>
            <a:off x="7129674" y="44752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D3A7898-2AE1-4A60-8983-CE0BE54B3331}"/>
              </a:ext>
            </a:extLst>
          </p:cNvPr>
          <p:cNvSpPr/>
          <p:nvPr/>
        </p:nvSpPr>
        <p:spPr>
          <a:xfrm>
            <a:off x="8540750" y="2658055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F558A29-01C2-4807-9D73-FAA52CD7A88A}"/>
              </a:ext>
            </a:extLst>
          </p:cNvPr>
          <p:cNvSpPr/>
          <p:nvPr/>
        </p:nvSpPr>
        <p:spPr>
          <a:xfrm>
            <a:off x="8540750" y="3115255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526AD1C-96BB-4B31-AA33-5550BF8BCCE5}"/>
              </a:ext>
            </a:extLst>
          </p:cNvPr>
          <p:cNvSpPr/>
          <p:nvPr/>
        </p:nvSpPr>
        <p:spPr>
          <a:xfrm>
            <a:off x="8540750" y="3572455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C5C6382-B24A-4E3B-AB1A-BE6446F14446}"/>
              </a:ext>
            </a:extLst>
          </p:cNvPr>
          <p:cNvSpPr/>
          <p:nvPr/>
        </p:nvSpPr>
        <p:spPr>
          <a:xfrm>
            <a:off x="8540750" y="4029655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39E73AA-6426-4209-B681-58BBFEF02FBB}"/>
              </a:ext>
            </a:extLst>
          </p:cNvPr>
          <p:cNvSpPr/>
          <p:nvPr/>
        </p:nvSpPr>
        <p:spPr>
          <a:xfrm>
            <a:off x="8540750" y="4486855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6F79A0EF-567F-4E4F-829F-62BF36828905}"/>
              </a:ext>
            </a:extLst>
          </p:cNvPr>
          <p:cNvSpPr/>
          <p:nvPr/>
        </p:nvSpPr>
        <p:spPr>
          <a:xfrm>
            <a:off x="3434774" y="53847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6236FDE-DF15-4BA1-9E6C-6C79C0F5773A}"/>
              </a:ext>
            </a:extLst>
          </p:cNvPr>
          <p:cNvSpPr/>
          <p:nvPr/>
        </p:nvSpPr>
        <p:spPr>
          <a:xfrm>
            <a:off x="3902134" y="53847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0D3A6890-BD4A-4ECC-BC64-2525C76E49FA}"/>
              </a:ext>
            </a:extLst>
          </p:cNvPr>
          <p:cNvSpPr/>
          <p:nvPr/>
        </p:nvSpPr>
        <p:spPr>
          <a:xfrm>
            <a:off x="5079530" y="53829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37C92E8-4317-4D05-9DE3-4BC6EF6C0013}"/>
              </a:ext>
            </a:extLst>
          </p:cNvPr>
          <p:cNvSpPr/>
          <p:nvPr/>
        </p:nvSpPr>
        <p:spPr>
          <a:xfrm>
            <a:off x="5546890" y="53829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C7EE73F-5CC4-429A-B822-D58A25F5FE5C}"/>
              </a:ext>
            </a:extLst>
          </p:cNvPr>
          <p:cNvSpPr/>
          <p:nvPr/>
        </p:nvSpPr>
        <p:spPr>
          <a:xfrm>
            <a:off x="6662314" y="53896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59C19E4-76D2-404A-861B-01A0CAFFFBDE}"/>
              </a:ext>
            </a:extLst>
          </p:cNvPr>
          <p:cNvSpPr/>
          <p:nvPr/>
        </p:nvSpPr>
        <p:spPr>
          <a:xfrm>
            <a:off x="7134754" y="53896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0F51834-9DE1-4650-B7C1-3C4FB20B0E5C}"/>
                  </a:ext>
                </a:extLst>
              </p:cNvPr>
              <p:cNvSpPr txBox="1"/>
              <p:nvPr/>
            </p:nvSpPr>
            <p:spPr>
              <a:xfrm>
                <a:off x="2451365" y="1946975"/>
                <a:ext cx="798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0F51834-9DE1-4650-B7C1-3C4FB20B0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65" y="1946975"/>
                <a:ext cx="79886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6135C31-FA69-4791-A895-D8874306D396}"/>
                  </a:ext>
                </a:extLst>
              </p:cNvPr>
              <p:cNvSpPr txBox="1"/>
              <p:nvPr/>
            </p:nvSpPr>
            <p:spPr>
              <a:xfrm>
                <a:off x="2198417" y="2179062"/>
                <a:ext cx="461665" cy="62917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6135C31-FA69-4791-A895-D8874306D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417" y="2179062"/>
                <a:ext cx="461665" cy="6291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CD77FA8-B43B-4A4E-8C7C-BC2176EA60E8}"/>
              </a:ext>
            </a:extLst>
          </p:cNvPr>
          <p:cNvSpPr txBox="1"/>
          <p:nvPr/>
        </p:nvSpPr>
        <p:spPr>
          <a:xfrm>
            <a:off x="3062846" y="2272239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58BB37-925B-469A-B1B0-6DA8D92D0D0C}"/>
              </a:ext>
            </a:extLst>
          </p:cNvPr>
          <p:cNvSpPr txBox="1"/>
          <p:nvPr/>
        </p:nvSpPr>
        <p:spPr>
          <a:xfrm>
            <a:off x="3530058" y="2272239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1861FAD-8D6E-4FAB-9D1B-64B23FC08E12}"/>
              </a:ext>
            </a:extLst>
          </p:cNvPr>
          <p:cNvSpPr txBox="1"/>
          <p:nvPr/>
        </p:nvSpPr>
        <p:spPr>
          <a:xfrm>
            <a:off x="3997270" y="2270992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14DA85E-36BE-44C3-9571-2595096A8A08}"/>
              </a:ext>
            </a:extLst>
          </p:cNvPr>
          <p:cNvSpPr txBox="1"/>
          <p:nvPr/>
        </p:nvSpPr>
        <p:spPr>
          <a:xfrm>
            <a:off x="5172861" y="227712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7A2B34D-E31D-4016-B7DE-4F3601EC2103}"/>
              </a:ext>
            </a:extLst>
          </p:cNvPr>
          <p:cNvSpPr txBox="1"/>
          <p:nvPr/>
        </p:nvSpPr>
        <p:spPr>
          <a:xfrm>
            <a:off x="5636417" y="227712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15F459B-DB75-4789-ADD9-F8320C617F90}"/>
              </a:ext>
            </a:extLst>
          </p:cNvPr>
          <p:cNvSpPr txBox="1"/>
          <p:nvPr/>
        </p:nvSpPr>
        <p:spPr>
          <a:xfrm>
            <a:off x="6755342" y="227588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D4D74D2-B743-45B3-BC44-76B09EC993A7}"/>
              </a:ext>
            </a:extLst>
          </p:cNvPr>
          <p:cNvSpPr txBox="1"/>
          <p:nvPr/>
        </p:nvSpPr>
        <p:spPr>
          <a:xfrm>
            <a:off x="7225393" y="227588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5379036-49F1-4776-9AC9-40F6E1DE19BB}"/>
              </a:ext>
            </a:extLst>
          </p:cNvPr>
          <p:cNvSpPr txBox="1"/>
          <p:nvPr/>
        </p:nvSpPr>
        <p:spPr>
          <a:xfrm>
            <a:off x="2545230" y="26855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A1DF58D-F99A-4F6B-89B3-EE922ECB71E2}"/>
              </a:ext>
            </a:extLst>
          </p:cNvPr>
          <p:cNvSpPr txBox="1"/>
          <p:nvPr/>
        </p:nvSpPr>
        <p:spPr>
          <a:xfrm>
            <a:off x="2545230" y="31427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42B6AA0-5D2F-4360-9AC2-80D06953624C}"/>
              </a:ext>
            </a:extLst>
          </p:cNvPr>
          <p:cNvSpPr txBox="1"/>
          <p:nvPr/>
        </p:nvSpPr>
        <p:spPr>
          <a:xfrm>
            <a:off x="2540694" y="35999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B1730AE-D5F2-4CE2-8F2F-0383B96F14D6}"/>
              </a:ext>
            </a:extLst>
          </p:cNvPr>
          <p:cNvSpPr txBox="1"/>
          <p:nvPr/>
        </p:nvSpPr>
        <p:spPr>
          <a:xfrm>
            <a:off x="2540694" y="40571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693121B-BC2C-4EFA-B52C-4498F58F55E2}"/>
              </a:ext>
            </a:extLst>
          </p:cNvPr>
          <p:cNvSpPr txBox="1"/>
          <p:nvPr/>
        </p:nvSpPr>
        <p:spPr>
          <a:xfrm>
            <a:off x="2549122" y="45143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22ADEA2-FD3D-4A0F-A991-0A12FFE0DBF0}"/>
              </a:ext>
            </a:extLst>
          </p:cNvPr>
          <p:cNvSpPr txBox="1"/>
          <p:nvPr/>
        </p:nvSpPr>
        <p:spPr>
          <a:xfrm>
            <a:off x="2555251" y="54287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C904DB4-6496-4DA9-886C-ED5B185BFE39}"/>
              </a:ext>
            </a:extLst>
          </p:cNvPr>
          <p:cNvSpPr txBox="1"/>
          <p:nvPr/>
        </p:nvSpPr>
        <p:spPr>
          <a:xfrm>
            <a:off x="8636182" y="2248972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BF72C548-E62D-4677-93F0-E31D593B5FD8}"/>
              </a:ext>
            </a:extLst>
          </p:cNvPr>
          <p:cNvSpPr/>
          <p:nvPr/>
        </p:nvSpPr>
        <p:spPr>
          <a:xfrm>
            <a:off x="8540750" y="535732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B610EED-424F-4FF3-BC07-9CE56B18D3C7}"/>
              </a:ext>
            </a:extLst>
          </p:cNvPr>
          <p:cNvSpPr/>
          <p:nvPr/>
        </p:nvSpPr>
        <p:spPr>
          <a:xfrm>
            <a:off x="3591348" y="3267680"/>
            <a:ext cx="186117" cy="16993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71B512E-04CB-4B53-B79F-82F2B89222CE}"/>
              </a:ext>
            </a:extLst>
          </p:cNvPr>
          <p:cNvSpPr/>
          <p:nvPr/>
        </p:nvSpPr>
        <p:spPr>
          <a:xfrm>
            <a:off x="4047835" y="3699604"/>
            <a:ext cx="186117" cy="16993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745B7530-D37E-4E0A-B109-649A4EA439F1}"/>
              </a:ext>
            </a:extLst>
          </p:cNvPr>
          <p:cNvSpPr/>
          <p:nvPr/>
        </p:nvSpPr>
        <p:spPr>
          <a:xfrm>
            <a:off x="5215071" y="4154969"/>
            <a:ext cx="186117" cy="16993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44404A32-A6E0-4C6A-A1A6-84E326FD466E}"/>
              </a:ext>
            </a:extLst>
          </p:cNvPr>
          <p:cNvSpPr/>
          <p:nvPr/>
        </p:nvSpPr>
        <p:spPr>
          <a:xfrm>
            <a:off x="6802936" y="4612169"/>
            <a:ext cx="186117" cy="16993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80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2724C-5E82-444D-B5A9-62053EE4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kumimoji="1" lang="ja-JP" altLang="en-US" dirty="0"/>
              <a:t>スレッド間の通信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3F09BB7-324D-4A52-AC41-78578442C8B7}"/>
              </a:ext>
            </a:extLst>
          </p:cNvPr>
          <p:cNvSpPr/>
          <p:nvPr/>
        </p:nvSpPr>
        <p:spPr>
          <a:xfrm>
            <a:off x="2967414" y="26415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02B570-2766-4CA2-9900-0AADF03B2721}"/>
              </a:ext>
            </a:extLst>
          </p:cNvPr>
          <p:cNvSpPr/>
          <p:nvPr/>
        </p:nvSpPr>
        <p:spPr>
          <a:xfrm>
            <a:off x="2967414" y="30987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92B7732-CE40-49DC-B158-9DF400C7886E}"/>
              </a:ext>
            </a:extLst>
          </p:cNvPr>
          <p:cNvSpPr/>
          <p:nvPr/>
        </p:nvSpPr>
        <p:spPr>
          <a:xfrm>
            <a:off x="2967414" y="35559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A2F8542-A0BF-4D1A-8960-B54DB216824F}"/>
              </a:ext>
            </a:extLst>
          </p:cNvPr>
          <p:cNvSpPr/>
          <p:nvPr/>
        </p:nvSpPr>
        <p:spPr>
          <a:xfrm>
            <a:off x="2967414" y="40131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A5EBBBB-AB03-4CE4-A8D3-FFE494A7B9C0}"/>
              </a:ext>
            </a:extLst>
          </p:cNvPr>
          <p:cNvSpPr/>
          <p:nvPr/>
        </p:nvSpPr>
        <p:spPr>
          <a:xfrm>
            <a:off x="2967414" y="44703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BEB567-9EDE-498B-9D1A-D9CF5EBA02C8}"/>
              </a:ext>
            </a:extLst>
          </p:cNvPr>
          <p:cNvSpPr/>
          <p:nvPr/>
        </p:nvSpPr>
        <p:spPr>
          <a:xfrm>
            <a:off x="2967414" y="53847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06C997F-3640-46EA-8651-AC6612FF632E}"/>
              </a:ext>
            </a:extLst>
          </p:cNvPr>
          <p:cNvSpPr/>
          <p:nvPr/>
        </p:nvSpPr>
        <p:spPr>
          <a:xfrm>
            <a:off x="3434774" y="26415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5CFC60A-2475-4998-800F-0EB6F5D424E3}"/>
              </a:ext>
            </a:extLst>
          </p:cNvPr>
          <p:cNvSpPr/>
          <p:nvPr/>
        </p:nvSpPr>
        <p:spPr>
          <a:xfrm>
            <a:off x="3434774" y="30987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06D9000-9B38-42E3-8734-E03F6AC3B8D8}"/>
              </a:ext>
            </a:extLst>
          </p:cNvPr>
          <p:cNvSpPr/>
          <p:nvPr/>
        </p:nvSpPr>
        <p:spPr>
          <a:xfrm>
            <a:off x="3434774" y="35559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1EE75FE-2B62-4F81-80DA-3D1D63902134}"/>
              </a:ext>
            </a:extLst>
          </p:cNvPr>
          <p:cNvSpPr/>
          <p:nvPr/>
        </p:nvSpPr>
        <p:spPr>
          <a:xfrm>
            <a:off x="3434774" y="40131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E3D8819-09FF-4A16-8F65-4BEF857B65B8}"/>
              </a:ext>
            </a:extLst>
          </p:cNvPr>
          <p:cNvSpPr/>
          <p:nvPr/>
        </p:nvSpPr>
        <p:spPr>
          <a:xfrm>
            <a:off x="3434774" y="44703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515ED17-C09C-4896-8B7D-A4A273C98C83}"/>
              </a:ext>
            </a:extLst>
          </p:cNvPr>
          <p:cNvSpPr/>
          <p:nvPr/>
        </p:nvSpPr>
        <p:spPr>
          <a:xfrm>
            <a:off x="3902134" y="26415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AD0B3EF-3F0E-49AB-9C6F-8A73AF72C3CA}"/>
              </a:ext>
            </a:extLst>
          </p:cNvPr>
          <p:cNvSpPr/>
          <p:nvPr/>
        </p:nvSpPr>
        <p:spPr>
          <a:xfrm>
            <a:off x="3902134" y="30987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720EA44-88BD-42D4-9B67-244F53822953}"/>
              </a:ext>
            </a:extLst>
          </p:cNvPr>
          <p:cNvSpPr/>
          <p:nvPr/>
        </p:nvSpPr>
        <p:spPr>
          <a:xfrm>
            <a:off x="3902134" y="35559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9B31726-942E-4682-913F-A1DA1C6AE2B1}"/>
              </a:ext>
            </a:extLst>
          </p:cNvPr>
          <p:cNvSpPr/>
          <p:nvPr/>
        </p:nvSpPr>
        <p:spPr>
          <a:xfrm>
            <a:off x="3902134" y="40131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A70F6BA-1A78-46BE-8007-B5A1428A95FC}"/>
              </a:ext>
            </a:extLst>
          </p:cNvPr>
          <p:cNvSpPr/>
          <p:nvPr/>
        </p:nvSpPr>
        <p:spPr>
          <a:xfrm>
            <a:off x="3902134" y="44703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36336C2-9AFF-43CB-B4BF-8C58C1A48138}"/>
              </a:ext>
            </a:extLst>
          </p:cNvPr>
          <p:cNvSpPr/>
          <p:nvPr/>
        </p:nvSpPr>
        <p:spPr>
          <a:xfrm>
            <a:off x="5079530" y="26397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2DD0EE6-B75B-4D90-84A0-77FD25C763BD}"/>
              </a:ext>
            </a:extLst>
          </p:cNvPr>
          <p:cNvSpPr/>
          <p:nvPr/>
        </p:nvSpPr>
        <p:spPr>
          <a:xfrm>
            <a:off x="5079530" y="30969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1CA82F4-748E-4F9D-9200-1E3ACD794877}"/>
              </a:ext>
            </a:extLst>
          </p:cNvPr>
          <p:cNvSpPr/>
          <p:nvPr/>
        </p:nvSpPr>
        <p:spPr>
          <a:xfrm>
            <a:off x="5079530" y="35541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8C48A5A-05B5-4721-ABA5-0A4CF5858E5B}"/>
              </a:ext>
            </a:extLst>
          </p:cNvPr>
          <p:cNvSpPr/>
          <p:nvPr/>
        </p:nvSpPr>
        <p:spPr>
          <a:xfrm>
            <a:off x="5079530" y="40113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7C4AD77-893F-418E-AEBF-6C39AA4C1932}"/>
              </a:ext>
            </a:extLst>
          </p:cNvPr>
          <p:cNvSpPr/>
          <p:nvPr/>
        </p:nvSpPr>
        <p:spPr>
          <a:xfrm>
            <a:off x="5079530" y="44685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2C8C286-3CED-47BC-9BA0-63A668C59587}"/>
              </a:ext>
            </a:extLst>
          </p:cNvPr>
          <p:cNvSpPr/>
          <p:nvPr/>
        </p:nvSpPr>
        <p:spPr>
          <a:xfrm>
            <a:off x="5546890" y="26397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F55760A-6B48-41F5-9CC7-0F4129EB30D1}"/>
              </a:ext>
            </a:extLst>
          </p:cNvPr>
          <p:cNvSpPr/>
          <p:nvPr/>
        </p:nvSpPr>
        <p:spPr>
          <a:xfrm>
            <a:off x="5546890" y="30969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9AE670A-FA70-47C2-9949-862E47E0CB6E}"/>
              </a:ext>
            </a:extLst>
          </p:cNvPr>
          <p:cNvSpPr/>
          <p:nvPr/>
        </p:nvSpPr>
        <p:spPr>
          <a:xfrm>
            <a:off x="5546890" y="35541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5F7454E-42DA-4FA8-845D-FC808C453A13}"/>
              </a:ext>
            </a:extLst>
          </p:cNvPr>
          <p:cNvSpPr/>
          <p:nvPr/>
        </p:nvSpPr>
        <p:spPr>
          <a:xfrm>
            <a:off x="5546890" y="40113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CCF0A97-59C8-4D6E-9FA2-B2C413455AE0}"/>
              </a:ext>
            </a:extLst>
          </p:cNvPr>
          <p:cNvSpPr/>
          <p:nvPr/>
        </p:nvSpPr>
        <p:spPr>
          <a:xfrm>
            <a:off x="5546890" y="44685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8FDF4BF-4D47-41BA-9446-B71FB7743A35}"/>
              </a:ext>
            </a:extLst>
          </p:cNvPr>
          <p:cNvSpPr/>
          <p:nvPr/>
        </p:nvSpPr>
        <p:spPr>
          <a:xfrm>
            <a:off x="6662314" y="26464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0110A2-4F0C-4BC8-8EE3-4FA03E362025}"/>
              </a:ext>
            </a:extLst>
          </p:cNvPr>
          <p:cNvSpPr/>
          <p:nvPr/>
        </p:nvSpPr>
        <p:spPr>
          <a:xfrm>
            <a:off x="6662314" y="31036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D507C24-A8A4-4DAE-AEFB-96DEBD2F931B}"/>
              </a:ext>
            </a:extLst>
          </p:cNvPr>
          <p:cNvSpPr/>
          <p:nvPr/>
        </p:nvSpPr>
        <p:spPr>
          <a:xfrm>
            <a:off x="6662314" y="35608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54C9A78-C4CF-4FF4-8B3C-C746886045F5}"/>
              </a:ext>
            </a:extLst>
          </p:cNvPr>
          <p:cNvSpPr/>
          <p:nvPr/>
        </p:nvSpPr>
        <p:spPr>
          <a:xfrm>
            <a:off x="6662314" y="40180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8F9A5C6-AEEC-490D-BE5B-5EF83E6BA81C}"/>
              </a:ext>
            </a:extLst>
          </p:cNvPr>
          <p:cNvSpPr/>
          <p:nvPr/>
        </p:nvSpPr>
        <p:spPr>
          <a:xfrm>
            <a:off x="6662314" y="44752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407E897-9F6C-43EC-AD5A-CA988513DD1D}"/>
              </a:ext>
            </a:extLst>
          </p:cNvPr>
          <p:cNvSpPr/>
          <p:nvPr/>
        </p:nvSpPr>
        <p:spPr>
          <a:xfrm>
            <a:off x="7129674" y="26464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DF9A19D-AD20-43C5-A92B-1C08D14F1E51}"/>
              </a:ext>
            </a:extLst>
          </p:cNvPr>
          <p:cNvSpPr/>
          <p:nvPr/>
        </p:nvSpPr>
        <p:spPr>
          <a:xfrm>
            <a:off x="7129674" y="31036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3F5E746-91BB-4579-9DC0-6BFA466C93CD}"/>
              </a:ext>
            </a:extLst>
          </p:cNvPr>
          <p:cNvSpPr/>
          <p:nvPr/>
        </p:nvSpPr>
        <p:spPr>
          <a:xfrm>
            <a:off x="7129674" y="35608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317A27D-2DB2-4680-8648-A5D618791EDC}"/>
              </a:ext>
            </a:extLst>
          </p:cNvPr>
          <p:cNvSpPr/>
          <p:nvPr/>
        </p:nvSpPr>
        <p:spPr>
          <a:xfrm>
            <a:off x="7129674" y="40180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7CBFE83-85CF-4F3B-AA22-9677FBC917ED}"/>
              </a:ext>
            </a:extLst>
          </p:cNvPr>
          <p:cNvSpPr/>
          <p:nvPr/>
        </p:nvSpPr>
        <p:spPr>
          <a:xfrm>
            <a:off x="7129674" y="44752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D3A7898-2AE1-4A60-8983-CE0BE54B3331}"/>
              </a:ext>
            </a:extLst>
          </p:cNvPr>
          <p:cNvSpPr/>
          <p:nvPr/>
        </p:nvSpPr>
        <p:spPr>
          <a:xfrm>
            <a:off x="8540750" y="2658055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F558A29-01C2-4807-9D73-FAA52CD7A88A}"/>
              </a:ext>
            </a:extLst>
          </p:cNvPr>
          <p:cNvSpPr/>
          <p:nvPr/>
        </p:nvSpPr>
        <p:spPr>
          <a:xfrm>
            <a:off x="8540750" y="3115255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526AD1C-96BB-4B31-AA33-5550BF8BCCE5}"/>
              </a:ext>
            </a:extLst>
          </p:cNvPr>
          <p:cNvSpPr/>
          <p:nvPr/>
        </p:nvSpPr>
        <p:spPr>
          <a:xfrm>
            <a:off x="8540750" y="3572455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C5C6382-B24A-4E3B-AB1A-BE6446F14446}"/>
              </a:ext>
            </a:extLst>
          </p:cNvPr>
          <p:cNvSpPr/>
          <p:nvPr/>
        </p:nvSpPr>
        <p:spPr>
          <a:xfrm>
            <a:off x="8540750" y="4029655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39E73AA-6426-4209-B681-58BBFEF02FBB}"/>
              </a:ext>
            </a:extLst>
          </p:cNvPr>
          <p:cNvSpPr/>
          <p:nvPr/>
        </p:nvSpPr>
        <p:spPr>
          <a:xfrm>
            <a:off x="8540750" y="4486855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6F79A0EF-567F-4E4F-829F-62BF36828905}"/>
              </a:ext>
            </a:extLst>
          </p:cNvPr>
          <p:cNvSpPr/>
          <p:nvPr/>
        </p:nvSpPr>
        <p:spPr>
          <a:xfrm>
            <a:off x="3434774" y="53847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6236FDE-DF15-4BA1-9E6C-6C79C0F5773A}"/>
              </a:ext>
            </a:extLst>
          </p:cNvPr>
          <p:cNvSpPr/>
          <p:nvPr/>
        </p:nvSpPr>
        <p:spPr>
          <a:xfrm>
            <a:off x="3902134" y="53847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0D3A6890-BD4A-4ECC-BC64-2525C76E49FA}"/>
              </a:ext>
            </a:extLst>
          </p:cNvPr>
          <p:cNvSpPr/>
          <p:nvPr/>
        </p:nvSpPr>
        <p:spPr>
          <a:xfrm>
            <a:off x="5079530" y="53829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37C92E8-4317-4D05-9DE3-4BC6EF6C0013}"/>
              </a:ext>
            </a:extLst>
          </p:cNvPr>
          <p:cNvSpPr/>
          <p:nvPr/>
        </p:nvSpPr>
        <p:spPr>
          <a:xfrm>
            <a:off x="5546890" y="53829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C7EE73F-5CC4-429A-B822-D58A25F5FE5C}"/>
              </a:ext>
            </a:extLst>
          </p:cNvPr>
          <p:cNvSpPr/>
          <p:nvPr/>
        </p:nvSpPr>
        <p:spPr>
          <a:xfrm>
            <a:off x="6662314" y="53896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59C19E4-76D2-404A-861B-01A0CAFFFBDE}"/>
              </a:ext>
            </a:extLst>
          </p:cNvPr>
          <p:cNvSpPr/>
          <p:nvPr/>
        </p:nvSpPr>
        <p:spPr>
          <a:xfrm>
            <a:off x="7134754" y="53896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0F51834-9DE1-4650-B7C1-3C4FB20B0E5C}"/>
                  </a:ext>
                </a:extLst>
              </p:cNvPr>
              <p:cNvSpPr txBox="1"/>
              <p:nvPr/>
            </p:nvSpPr>
            <p:spPr>
              <a:xfrm>
                <a:off x="2451365" y="1946975"/>
                <a:ext cx="798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0F51834-9DE1-4650-B7C1-3C4FB20B0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65" y="1946975"/>
                <a:ext cx="79886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6135C31-FA69-4791-A895-D8874306D396}"/>
                  </a:ext>
                </a:extLst>
              </p:cNvPr>
              <p:cNvSpPr txBox="1"/>
              <p:nvPr/>
            </p:nvSpPr>
            <p:spPr>
              <a:xfrm>
                <a:off x="2198417" y="2179062"/>
                <a:ext cx="461665" cy="62917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6135C31-FA69-4791-A895-D8874306D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417" y="2179062"/>
                <a:ext cx="461665" cy="6291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CD77FA8-B43B-4A4E-8C7C-BC2176EA60E8}"/>
              </a:ext>
            </a:extLst>
          </p:cNvPr>
          <p:cNvSpPr txBox="1"/>
          <p:nvPr/>
        </p:nvSpPr>
        <p:spPr>
          <a:xfrm>
            <a:off x="3062846" y="2272239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58BB37-925B-469A-B1B0-6DA8D92D0D0C}"/>
              </a:ext>
            </a:extLst>
          </p:cNvPr>
          <p:cNvSpPr txBox="1"/>
          <p:nvPr/>
        </p:nvSpPr>
        <p:spPr>
          <a:xfrm>
            <a:off x="3530058" y="2272239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1861FAD-8D6E-4FAB-9D1B-64B23FC08E12}"/>
              </a:ext>
            </a:extLst>
          </p:cNvPr>
          <p:cNvSpPr txBox="1"/>
          <p:nvPr/>
        </p:nvSpPr>
        <p:spPr>
          <a:xfrm>
            <a:off x="3997270" y="2270992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14DA85E-36BE-44C3-9571-2595096A8A08}"/>
              </a:ext>
            </a:extLst>
          </p:cNvPr>
          <p:cNvSpPr txBox="1"/>
          <p:nvPr/>
        </p:nvSpPr>
        <p:spPr>
          <a:xfrm>
            <a:off x="5172861" y="227712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7A2B34D-E31D-4016-B7DE-4F3601EC2103}"/>
              </a:ext>
            </a:extLst>
          </p:cNvPr>
          <p:cNvSpPr txBox="1"/>
          <p:nvPr/>
        </p:nvSpPr>
        <p:spPr>
          <a:xfrm>
            <a:off x="5636417" y="227712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15F459B-DB75-4789-ADD9-F8320C617F90}"/>
              </a:ext>
            </a:extLst>
          </p:cNvPr>
          <p:cNvSpPr txBox="1"/>
          <p:nvPr/>
        </p:nvSpPr>
        <p:spPr>
          <a:xfrm>
            <a:off x="6755342" y="227588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D4D74D2-B743-45B3-BC44-76B09EC993A7}"/>
              </a:ext>
            </a:extLst>
          </p:cNvPr>
          <p:cNvSpPr txBox="1"/>
          <p:nvPr/>
        </p:nvSpPr>
        <p:spPr>
          <a:xfrm>
            <a:off x="7225393" y="227588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5379036-49F1-4776-9AC9-40F6E1DE19BB}"/>
              </a:ext>
            </a:extLst>
          </p:cNvPr>
          <p:cNvSpPr txBox="1"/>
          <p:nvPr/>
        </p:nvSpPr>
        <p:spPr>
          <a:xfrm>
            <a:off x="2545230" y="26855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A1DF58D-F99A-4F6B-89B3-EE922ECB71E2}"/>
              </a:ext>
            </a:extLst>
          </p:cNvPr>
          <p:cNvSpPr txBox="1"/>
          <p:nvPr/>
        </p:nvSpPr>
        <p:spPr>
          <a:xfrm>
            <a:off x="2545230" y="31427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42B6AA0-5D2F-4360-9AC2-80D06953624C}"/>
              </a:ext>
            </a:extLst>
          </p:cNvPr>
          <p:cNvSpPr txBox="1"/>
          <p:nvPr/>
        </p:nvSpPr>
        <p:spPr>
          <a:xfrm>
            <a:off x="2540694" y="35999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B1730AE-D5F2-4CE2-8F2F-0383B96F14D6}"/>
              </a:ext>
            </a:extLst>
          </p:cNvPr>
          <p:cNvSpPr txBox="1"/>
          <p:nvPr/>
        </p:nvSpPr>
        <p:spPr>
          <a:xfrm>
            <a:off x="2540694" y="40571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693121B-BC2C-4EFA-B52C-4498F58F55E2}"/>
              </a:ext>
            </a:extLst>
          </p:cNvPr>
          <p:cNvSpPr txBox="1"/>
          <p:nvPr/>
        </p:nvSpPr>
        <p:spPr>
          <a:xfrm>
            <a:off x="2549122" y="45143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22ADEA2-FD3D-4A0F-A991-0A12FFE0DBF0}"/>
              </a:ext>
            </a:extLst>
          </p:cNvPr>
          <p:cNvSpPr txBox="1"/>
          <p:nvPr/>
        </p:nvSpPr>
        <p:spPr>
          <a:xfrm>
            <a:off x="2555251" y="54287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C904DB4-6496-4DA9-886C-ED5B185BFE39}"/>
              </a:ext>
            </a:extLst>
          </p:cNvPr>
          <p:cNvSpPr txBox="1"/>
          <p:nvPr/>
        </p:nvSpPr>
        <p:spPr>
          <a:xfrm>
            <a:off x="8636182" y="2248972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BF72C548-E62D-4677-93F0-E31D593B5FD8}"/>
              </a:ext>
            </a:extLst>
          </p:cNvPr>
          <p:cNvSpPr/>
          <p:nvPr/>
        </p:nvSpPr>
        <p:spPr>
          <a:xfrm>
            <a:off x="8540750" y="535732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B610EED-424F-4FF3-BC07-9CE56B18D3C7}"/>
              </a:ext>
            </a:extLst>
          </p:cNvPr>
          <p:cNvSpPr/>
          <p:nvPr/>
        </p:nvSpPr>
        <p:spPr>
          <a:xfrm>
            <a:off x="3591348" y="3267680"/>
            <a:ext cx="186117" cy="16993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71B512E-04CB-4B53-B79F-82F2B89222CE}"/>
              </a:ext>
            </a:extLst>
          </p:cNvPr>
          <p:cNvSpPr/>
          <p:nvPr/>
        </p:nvSpPr>
        <p:spPr>
          <a:xfrm>
            <a:off x="4047835" y="3699604"/>
            <a:ext cx="186117" cy="16993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745B7530-D37E-4E0A-B109-649A4EA439F1}"/>
              </a:ext>
            </a:extLst>
          </p:cNvPr>
          <p:cNvSpPr/>
          <p:nvPr/>
        </p:nvSpPr>
        <p:spPr>
          <a:xfrm>
            <a:off x="5215071" y="4154969"/>
            <a:ext cx="186117" cy="16993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44404A32-A6E0-4C6A-A1A6-84E326FD466E}"/>
              </a:ext>
            </a:extLst>
          </p:cNvPr>
          <p:cNvSpPr/>
          <p:nvPr/>
        </p:nvSpPr>
        <p:spPr>
          <a:xfrm>
            <a:off x="6802936" y="4612169"/>
            <a:ext cx="186117" cy="16993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グラフィックス 42" descr="旗">
            <a:extLst>
              <a:ext uri="{FF2B5EF4-FFF2-40B4-BE49-F238E27FC236}">
                <a16:creationId xmlns:a16="http://schemas.microsoft.com/office/drawing/2014/main" id="{1ADCA39D-43ED-42EB-9956-1C9798CAF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7058" y="2639736"/>
            <a:ext cx="457200" cy="457200"/>
          </a:xfrm>
          <a:prstGeom prst="rect">
            <a:avLst/>
          </a:prstGeom>
        </p:spPr>
      </p:pic>
      <p:pic>
        <p:nvPicPr>
          <p:cNvPr id="76" name="グラフィックス 75" descr="旗">
            <a:extLst>
              <a:ext uri="{FF2B5EF4-FFF2-40B4-BE49-F238E27FC236}">
                <a16:creationId xmlns:a16="http://schemas.microsoft.com/office/drawing/2014/main" id="{4721A661-CCC9-4384-AE0D-3767D31E3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7058" y="3161858"/>
            <a:ext cx="457200" cy="457200"/>
          </a:xfrm>
          <a:prstGeom prst="rect">
            <a:avLst/>
          </a:prstGeom>
        </p:spPr>
      </p:pic>
      <p:pic>
        <p:nvPicPr>
          <p:cNvPr id="77" name="グラフィックス 76" descr="旗">
            <a:extLst>
              <a:ext uri="{FF2B5EF4-FFF2-40B4-BE49-F238E27FC236}">
                <a16:creationId xmlns:a16="http://schemas.microsoft.com/office/drawing/2014/main" id="{A16BF5AA-7FC8-4F39-9DF4-EEE4F6F482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058" y="3640937"/>
            <a:ext cx="457200" cy="457200"/>
          </a:xfrm>
          <a:prstGeom prst="rect">
            <a:avLst/>
          </a:prstGeom>
        </p:spPr>
      </p:pic>
      <p:pic>
        <p:nvPicPr>
          <p:cNvPr id="79" name="グラフィックス 78" descr="旗">
            <a:extLst>
              <a:ext uri="{FF2B5EF4-FFF2-40B4-BE49-F238E27FC236}">
                <a16:creationId xmlns:a16="http://schemas.microsoft.com/office/drawing/2014/main" id="{491E5944-945E-4C28-8FB8-D5255E81A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37058" y="4057105"/>
            <a:ext cx="457200" cy="457200"/>
          </a:xfrm>
          <a:prstGeom prst="rect">
            <a:avLst/>
          </a:prstGeom>
        </p:spPr>
      </p:pic>
      <p:pic>
        <p:nvPicPr>
          <p:cNvPr id="80" name="グラフィックス 79" descr="旗">
            <a:extLst>
              <a:ext uri="{FF2B5EF4-FFF2-40B4-BE49-F238E27FC236}">
                <a16:creationId xmlns:a16="http://schemas.microsoft.com/office/drawing/2014/main" id="{420DE234-5DE0-48AD-BF42-08361BD2E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6723" y="4553502"/>
            <a:ext cx="457200" cy="457200"/>
          </a:xfrm>
          <a:prstGeom prst="rect">
            <a:avLst/>
          </a:prstGeom>
        </p:spPr>
      </p:pic>
      <p:pic>
        <p:nvPicPr>
          <p:cNvPr id="81" name="グラフィックス 80" descr="旗">
            <a:extLst>
              <a:ext uri="{FF2B5EF4-FFF2-40B4-BE49-F238E27FC236}">
                <a16:creationId xmlns:a16="http://schemas.microsoft.com/office/drawing/2014/main" id="{A6058C1D-8A65-4439-B5AA-0D34FB7CB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615" y="2646460"/>
            <a:ext cx="457200" cy="457200"/>
          </a:xfrm>
          <a:prstGeom prst="rect">
            <a:avLst/>
          </a:prstGeom>
        </p:spPr>
      </p:pic>
      <p:pic>
        <p:nvPicPr>
          <p:cNvPr id="82" name="グラフィックス 81" descr="旗">
            <a:extLst>
              <a:ext uri="{FF2B5EF4-FFF2-40B4-BE49-F238E27FC236}">
                <a16:creationId xmlns:a16="http://schemas.microsoft.com/office/drawing/2014/main" id="{681ED182-78FC-40A8-A3D4-CDAC47618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615" y="3168582"/>
            <a:ext cx="457200" cy="457200"/>
          </a:xfrm>
          <a:prstGeom prst="rect">
            <a:avLst/>
          </a:prstGeom>
        </p:spPr>
      </p:pic>
      <p:pic>
        <p:nvPicPr>
          <p:cNvPr id="83" name="グラフィックス 82" descr="旗">
            <a:extLst>
              <a:ext uri="{FF2B5EF4-FFF2-40B4-BE49-F238E27FC236}">
                <a16:creationId xmlns:a16="http://schemas.microsoft.com/office/drawing/2014/main" id="{CDD22BF1-4B34-4335-BBAF-F51C02786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615" y="3647661"/>
            <a:ext cx="457200" cy="457200"/>
          </a:xfrm>
          <a:prstGeom prst="rect">
            <a:avLst/>
          </a:prstGeom>
        </p:spPr>
      </p:pic>
      <p:pic>
        <p:nvPicPr>
          <p:cNvPr id="84" name="グラフィックス 83" descr="旗">
            <a:extLst>
              <a:ext uri="{FF2B5EF4-FFF2-40B4-BE49-F238E27FC236}">
                <a16:creationId xmlns:a16="http://schemas.microsoft.com/office/drawing/2014/main" id="{A8D3F72C-C901-47BB-B2DC-FC81FBF0B8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52615" y="4063829"/>
            <a:ext cx="457200" cy="457200"/>
          </a:xfrm>
          <a:prstGeom prst="rect">
            <a:avLst/>
          </a:prstGeom>
        </p:spPr>
      </p:pic>
      <p:pic>
        <p:nvPicPr>
          <p:cNvPr id="85" name="グラフィックス 84" descr="旗">
            <a:extLst>
              <a:ext uri="{FF2B5EF4-FFF2-40B4-BE49-F238E27FC236}">
                <a16:creationId xmlns:a16="http://schemas.microsoft.com/office/drawing/2014/main" id="{51A65D08-CD3F-40B4-AEED-3D5AE9133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2280" y="4560226"/>
            <a:ext cx="457200" cy="457200"/>
          </a:xfrm>
          <a:prstGeom prst="rect">
            <a:avLst/>
          </a:prstGeom>
        </p:spPr>
      </p:pic>
      <p:pic>
        <p:nvPicPr>
          <p:cNvPr id="86" name="グラフィックス 85" descr="旗">
            <a:extLst>
              <a:ext uri="{FF2B5EF4-FFF2-40B4-BE49-F238E27FC236}">
                <a16:creationId xmlns:a16="http://schemas.microsoft.com/office/drawing/2014/main" id="{B83D1E91-8B5F-4670-924D-AA05F141A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5587" y="2639736"/>
            <a:ext cx="457200" cy="457200"/>
          </a:xfrm>
          <a:prstGeom prst="rect">
            <a:avLst/>
          </a:prstGeom>
        </p:spPr>
      </p:pic>
      <p:pic>
        <p:nvPicPr>
          <p:cNvPr id="87" name="グラフィックス 86" descr="旗">
            <a:extLst>
              <a:ext uri="{FF2B5EF4-FFF2-40B4-BE49-F238E27FC236}">
                <a16:creationId xmlns:a16="http://schemas.microsoft.com/office/drawing/2014/main" id="{083C52F2-745D-432F-BD4B-63A759C3C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5587" y="3161858"/>
            <a:ext cx="457200" cy="457200"/>
          </a:xfrm>
          <a:prstGeom prst="rect">
            <a:avLst/>
          </a:prstGeom>
        </p:spPr>
      </p:pic>
      <p:pic>
        <p:nvPicPr>
          <p:cNvPr id="88" name="グラフィックス 87" descr="旗">
            <a:extLst>
              <a:ext uri="{FF2B5EF4-FFF2-40B4-BE49-F238E27FC236}">
                <a16:creationId xmlns:a16="http://schemas.microsoft.com/office/drawing/2014/main" id="{ECE84906-37EA-4A5B-B46C-42AFCB1D3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5587" y="3640937"/>
            <a:ext cx="457200" cy="457200"/>
          </a:xfrm>
          <a:prstGeom prst="rect">
            <a:avLst/>
          </a:prstGeom>
        </p:spPr>
      </p:pic>
      <p:pic>
        <p:nvPicPr>
          <p:cNvPr id="89" name="グラフィックス 88" descr="旗">
            <a:extLst>
              <a:ext uri="{FF2B5EF4-FFF2-40B4-BE49-F238E27FC236}">
                <a16:creationId xmlns:a16="http://schemas.microsoft.com/office/drawing/2014/main" id="{D8416528-B2D6-4BC8-AB49-092533DEB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5587" y="4057105"/>
            <a:ext cx="457200" cy="457200"/>
          </a:xfrm>
          <a:prstGeom prst="rect">
            <a:avLst/>
          </a:prstGeom>
        </p:spPr>
      </p:pic>
      <p:pic>
        <p:nvPicPr>
          <p:cNvPr id="90" name="グラフィックス 89" descr="旗">
            <a:extLst>
              <a:ext uri="{FF2B5EF4-FFF2-40B4-BE49-F238E27FC236}">
                <a16:creationId xmlns:a16="http://schemas.microsoft.com/office/drawing/2014/main" id="{1B9EF50F-F573-4921-9E3C-3B5B9F76B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5252" y="455350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A8470-229C-4EEB-A2DD-F76F9E34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dirty="0"/>
              <a:t>結果：</a:t>
            </a:r>
            <a:r>
              <a:rPr lang="en-US" altLang="ja-JP" dirty="0"/>
              <a:t>Thread</a:t>
            </a:r>
            <a:r>
              <a:rPr lang="ja-JP" altLang="en-US" dirty="0"/>
              <a:t>数と処理時間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A650C6F0-AFF4-493D-B94A-B6B337CF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782" y="4104693"/>
            <a:ext cx="3688644" cy="198701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F47EEB0-7073-4810-BB96-F2D4D1B36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16297"/>
            <a:ext cx="3688644" cy="1987017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FEAF342-DC37-4DEA-AFC6-AE04507D2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782" y="1916298"/>
            <a:ext cx="3688643" cy="1987017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165AA50-E63A-402E-AB25-07C885B85EE9}"/>
              </a:ext>
            </a:extLst>
          </p:cNvPr>
          <p:cNvSpPr txBox="1"/>
          <p:nvPr/>
        </p:nvSpPr>
        <p:spPr>
          <a:xfrm>
            <a:off x="5905973" y="4796287"/>
            <a:ext cx="491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一定以上スレッドを増やすと遅くなる</a:t>
            </a:r>
          </a:p>
        </p:txBody>
      </p:sp>
    </p:spTree>
    <p:extLst>
      <p:ext uri="{BB962C8B-B14F-4D97-AF65-F5344CB8AC3E}">
        <p14:creationId xmlns:p14="http://schemas.microsoft.com/office/powerpoint/2010/main" val="1495523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2724C-5E82-444D-B5A9-62053EE4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kumimoji="1" lang="ja-JP" altLang="en-US" dirty="0"/>
              <a:t>スレッド間の通信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3F09BB7-324D-4A52-AC41-78578442C8B7}"/>
              </a:ext>
            </a:extLst>
          </p:cNvPr>
          <p:cNvSpPr/>
          <p:nvPr/>
        </p:nvSpPr>
        <p:spPr>
          <a:xfrm>
            <a:off x="2967414" y="26415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02B570-2766-4CA2-9900-0AADF03B2721}"/>
              </a:ext>
            </a:extLst>
          </p:cNvPr>
          <p:cNvSpPr/>
          <p:nvPr/>
        </p:nvSpPr>
        <p:spPr>
          <a:xfrm>
            <a:off x="2967414" y="30987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92B7732-CE40-49DC-B158-9DF400C7886E}"/>
              </a:ext>
            </a:extLst>
          </p:cNvPr>
          <p:cNvSpPr/>
          <p:nvPr/>
        </p:nvSpPr>
        <p:spPr>
          <a:xfrm>
            <a:off x="2967414" y="35559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A2F8542-A0BF-4D1A-8960-B54DB216824F}"/>
              </a:ext>
            </a:extLst>
          </p:cNvPr>
          <p:cNvSpPr/>
          <p:nvPr/>
        </p:nvSpPr>
        <p:spPr>
          <a:xfrm>
            <a:off x="2967414" y="40131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A5EBBBB-AB03-4CE4-A8D3-FFE494A7B9C0}"/>
              </a:ext>
            </a:extLst>
          </p:cNvPr>
          <p:cNvSpPr/>
          <p:nvPr/>
        </p:nvSpPr>
        <p:spPr>
          <a:xfrm>
            <a:off x="2967414" y="44703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BEB567-9EDE-498B-9D1A-D9CF5EBA02C8}"/>
              </a:ext>
            </a:extLst>
          </p:cNvPr>
          <p:cNvSpPr/>
          <p:nvPr/>
        </p:nvSpPr>
        <p:spPr>
          <a:xfrm>
            <a:off x="2967414" y="53847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06C997F-3640-46EA-8651-AC6612FF632E}"/>
              </a:ext>
            </a:extLst>
          </p:cNvPr>
          <p:cNvSpPr/>
          <p:nvPr/>
        </p:nvSpPr>
        <p:spPr>
          <a:xfrm>
            <a:off x="3434774" y="26415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5CFC60A-2475-4998-800F-0EB6F5D424E3}"/>
              </a:ext>
            </a:extLst>
          </p:cNvPr>
          <p:cNvSpPr/>
          <p:nvPr/>
        </p:nvSpPr>
        <p:spPr>
          <a:xfrm>
            <a:off x="3434774" y="30987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06D9000-9B38-42E3-8734-E03F6AC3B8D8}"/>
              </a:ext>
            </a:extLst>
          </p:cNvPr>
          <p:cNvSpPr/>
          <p:nvPr/>
        </p:nvSpPr>
        <p:spPr>
          <a:xfrm>
            <a:off x="3434774" y="35559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1EE75FE-2B62-4F81-80DA-3D1D63902134}"/>
              </a:ext>
            </a:extLst>
          </p:cNvPr>
          <p:cNvSpPr/>
          <p:nvPr/>
        </p:nvSpPr>
        <p:spPr>
          <a:xfrm>
            <a:off x="3434774" y="40131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E3D8819-09FF-4A16-8F65-4BEF857B65B8}"/>
              </a:ext>
            </a:extLst>
          </p:cNvPr>
          <p:cNvSpPr/>
          <p:nvPr/>
        </p:nvSpPr>
        <p:spPr>
          <a:xfrm>
            <a:off x="3434774" y="44703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515ED17-C09C-4896-8B7D-A4A273C98C83}"/>
              </a:ext>
            </a:extLst>
          </p:cNvPr>
          <p:cNvSpPr/>
          <p:nvPr/>
        </p:nvSpPr>
        <p:spPr>
          <a:xfrm>
            <a:off x="3902134" y="26415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AD0B3EF-3F0E-49AB-9C6F-8A73AF72C3CA}"/>
              </a:ext>
            </a:extLst>
          </p:cNvPr>
          <p:cNvSpPr/>
          <p:nvPr/>
        </p:nvSpPr>
        <p:spPr>
          <a:xfrm>
            <a:off x="3902134" y="30987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720EA44-88BD-42D4-9B67-244F53822953}"/>
              </a:ext>
            </a:extLst>
          </p:cNvPr>
          <p:cNvSpPr/>
          <p:nvPr/>
        </p:nvSpPr>
        <p:spPr>
          <a:xfrm>
            <a:off x="3902134" y="35559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9B31726-942E-4682-913F-A1DA1C6AE2B1}"/>
              </a:ext>
            </a:extLst>
          </p:cNvPr>
          <p:cNvSpPr/>
          <p:nvPr/>
        </p:nvSpPr>
        <p:spPr>
          <a:xfrm>
            <a:off x="3902134" y="40131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A70F6BA-1A78-46BE-8007-B5A1428A95FC}"/>
              </a:ext>
            </a:extLst>
          </p:cNvPr>
          <p:cNvSpPr/>
          <p:nvPr/>
        </p:nvSpPr>
        <p:spPr>
          <a:xfrm>
            <a:off x="3902134" y="44703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36336C2-9AFF-43CB-B4BF-8C58C1A48138}"/>
              </a:ext>
            </a:extLst>
          </p:cNvPr>
          <p:cNvSpPr/>
          <p:nvPr/>
        </p:nvSpPr>
        <p:spPr>
          <a:xfrm>
            <a:off x="5079530" y="26397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2DD0EE6-B75B-4D90-84A0-77FD25C763BD}"/>
              </a:ext>
            </a:extLst>
          </p:cNvPr>
          <p:cNvSpPr/>
          <p:nvPr/>
        </p:nvSpPr>
        <p:spPr>
          <a:xfrm>
            <a:off x="5079530" y="30969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1CA82F4-748E-4F9D-9200-1E3ACD794877}"/>
              </a:ext>
            </a:extLst>
          </p:cNvPr>
          <p:cNvSpPr/>
          <p:nvPr/>
        </p:nvSpPr>
        <p:spPr>
          <a:xfrm>
            <a:off x="5079530" y="35541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8C48A5A-05B5-4721-ABA5-0A4CF5858E5B}"/>
              </a:ext>
            </a:extLst>
          </p:cNvPr>
          <p:cNvSpPr/>
          <p:nvPr/>
        </p:nvSpPr>
        <p:spPr>
          <a:xfrm>
            <a:off x="5079530" y="40113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7C4AD77-893F-418E-AEBF-6C39AA4C1932}"/>
              </a:ext>
            </a:extLst>
          </p:cNvPr>
          <p:cNvSpPr/>
          <p:nvPr/>
        </p:nvSpPr>
        <p:spPr>
          <a:xfrm>
            <a:off x="5079530" y="44685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2C8C286-3CED-47BC-9BA0-63A668C59587}"/>
              </a:ext>
            </a:extLst>
          </p:cNvPr>
          <p:cNvSpPr/>
          <p:nvPr/>
        </p:nvSpPr>
        <p:spPr>
          <a:xfrm>
            <a:off x="5546890" y="26397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F55760A-6B48-41F5-9CC7-0F4129EB30D1}"/>
              </a:ext>
            </a:extLst>
          </p:cNvPr>
          <p:cNvSpPr/>
          <p:nvPr/>
        </p:nvSpPr>
        <p:spPr>
          <a:xfrm>
            <a:off x="5546890" y="30969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9AE670A-FA70-47C2-9949-862E47E0CB6E}"/>
              </a:ext>
            </a:extLst>
          </p:cNvPr>
          <p:cNvSpPr/>
          <p:nvPr/>
        </p:nvSpPr>
        <p:spPr>
          <a:xfrm>
            <a:off x="5546890" y="35541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5F7454E-42DA-4FA8-845D-FC808C453A13}"/>
              </a:ext>
            </a:extLst>
          </p:cNvPr>
          <p:cNvSpPr/>
          <p:nvPr/>
        </p:nvSpPr>
        <p:spPr>
          <a:xfrm>
            <a:off x="5546890" y="40113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CCF0A97-59C8-4D6E-9FA2-B2C413455AE0}"/>
              </a:ext>
            </a:extLst>
          </p:cNvPr>
          <p:cNvSpPr/>
          <p:nvPr/>
        </p:nvSpPr>
        <p:spPr>
          <a:xfrm>
            <a:off x="5546890" y="44685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8FDF4BF-4D47-41BA-9446-B71FB7743A35}"/>
              </a:ext>
            </a:extLst>
          </p:cNvPr>
          <p:cNvSpPr/>
          <p:nvPr/>
        </p:nvSpPr>
        <p:spPr>
          <a:xfrm>
            <a:off x="6662314" y="26464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0110A2-4F0C-4BC8-8EE3-4FA03E362025}"/>
              </a:ext>
            </a:extLst>
          </p:cNvPr>
          <p:cNvSpPr/>
          <p:nvPr/>
        </p:nvSpPr>
        <p:spPr>
          <a:xfrm>
            <a:off x="6662314" y="31036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D507C24-A8A4-4DAE-AEFB-96DEBD2F931B}"/>
              </a:ext>
            </a:extLst>
          </p:cNvPr>
          <p:cNvSpPr/>
          <p:nvPr/>
        </p:nvSpPr>
        <p:spPr>
          <a:xfrm>
            <a:off x="6662314" y="35608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54C9A78-C4CF-4FF4-8B3C-C746886045F5}"/>
              </a:ext>
            </a:extLst>
          </p:cNvPr>
          <p:cNvSpPr/>
          <p:nvPr/>
        </p:nvSpPr>
        <p:spPr>
          <a:xfrm>
            <a:off x="6662314" y="40180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8F9A5C6-AEEC-490D-BE5B-5EF83E6BA81C}"/>
              </a:ext>
            </a:extLst>
          </p:cNvPr>
          <p:cNvSpPr/>
          <p:nvPr/>
        </p:nvSpPr>
        <p:spPr>
          <a:xfrm>
            <a:off x="6662314" y="44752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407E897-9F6C-43EC-AD5A-CA988513DD1D}"/>
              </a:ext>
            </a:extLst>
          </p:cNvPr>
          <p:cNvSpPr/>
          <p:nvPr/>
        </p:nvSpPr>
        <p:spPr>
          <a:xfrm>
            <a:off x="7129674" y="26464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DF9A19D-AD20-43C5-A92B-1C08D14F1E51}"/>
              </a:ext>
            </a:extLst>
          </p:cNvPr>
          <p:cNvSpPr/>
          <p:nvPr/>
        </p:nvSpPr>
        <p:spPr>
          <a:xfrm>
            <a:off x="7129674" y="31036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3F5E746-91BB-4579-9DC0-6BFA466C93CD}"/>
              </a:ext>
            </a:extLst>
          </p:cNvPr>
          <p:cNvSpPr/>
          <p:nvPr/>
        </p:nvSpPr>
        <p:spPr>
          <a:xfrm>
            <a:off x="7129674" y="35608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317A27D-2DB2-4680-8648-A5D618791EDC}"/>
              </a:ext>
            </a:extLst>
          </p:cNvPr>
          <p:cNvSpPr/>
          <p:nvPr/>
        </p:nvSpPr>
        <p:spPr>
          <a:xfrm>
            <a:off x="7129674" y="40180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7CBFE83-85CF-4F3B-AA22-9677FBC917ED}"/>
              </a:ext>
            </a:extLst>
          </p:cNvPr>
          <p:cNvSpPr/>
          <p:nvPr/>
        </p:nvSpPr>
        <p:spPr>
          <a:xfrm>
            <a:off x="7129674" y="44752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D3A7898-2AE1-4A60-8983-CE0BE54B3331}"/>
              </a:ext>
            </a:extLst>
          </p:cNvPr>
          <p:cNvSpPr/>
          <p:nvPr/>
        </p:nvSpPr>
        <p:spPr>
          <a:xfrm>
            <a:off x="8540750" y="2658055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F558A29-01C2-4807-9D73-FAA52CD7A88A}"/>
              </a:ext>
            </a:extLst>
          </p:cNvPr>
          <p:cNvSpPr/>
          <p:nvPr/>
        </p:nvSpPr>
        <p:spPr>
          <a:xfrm>
            <a:off x="8540750" y="3115255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526AD1C-96BB-4B31-AA33-5550BF8BCCE5}"/>
              </a:ext>
            </a:extLst>
          </p:cNvPr>
          <p:cNvSpPr/>
          <p:nvPr/>
        </p:nvSpPr>
        <p:spPr>
          <a:xfrm>
            <a:off x="8540750" y="3572455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C5C6382-B24A-4E3B-AB1A-BE6446F14446}"/>
              </a:ext>
            </a:extLst>
          </p:cNvPr>
          <p:cNvSpPr/>
          <p:nvPr/>
        </p:nvSpPr>
        <p:spPr>
          <a:xfrm>
            <a:off x="8540750" y="4029655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39E73AA-6426-4209-B681-58BBFEF02FBB}"/>
              </a:ext>
            </a:extLst>
          </p:cNvPr>
          <p:cNvSpPr/>
          <p:nvPr/>
        </p:nvSpPr>
        <p:spPr>
          <a:xfrm>
            <a:off x="8540750" y="4486855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6F79A0EF-567F-4E4F-829F-62BF36828905}"/>
              </a:ext>
            </a:extLst>
          </p:cNvPr>
          <p:cNvSpPr/>
          <p:nvPr/>
        </p:nvSpPr>
        <p:spPr>
          <a:xfrm>
            <a:off x="3434774" y="53847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6236FDE-DF15-4BA1-9E6C-6C79C0F5773A}"/>
              </a:ext>
            </a:extLst>
          </p:cNvPr>
          <p:cNvSpPr/>
          <p:nvPr/>
        </p:nvSpPr>
        <p:spPr>
          <a:xfrm>
            <a:off x="3902134" y="53847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0D3A6890-BD4A-4ECC-BC64-2525C76E49FA}"/>
              </a:ext>
            </a:extLst>
          </p:cNvPr>
          <p:cNvSpPr/>
          <p:nvPr/>
        </p:nvSpPr>
        <p:spPr>
          <a:xfrm>
            <a:off x="5079530" y="53829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37C92E8-4317-4D05-9DE3-4BC6EF6C0013}"/>
              </a:ext>
            </a:extLst>
          </p:cNvPr>
          <p:cNvSpPr/>
          <p:nvPr/>
        </p:nvSpPr>
        <p:spPr>
          <a:xfrm>
            <a:off x="5546890" y="53829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C7EE73F-5CC4-429A-B822-D58A25F5FE5C}"/>
              </a:ext>
            </a:extLst>
          </p:cNvPr>
          <p:cNvSpPr/>
          <p:nvPr/>
        </p:nvSpPr>
        <p:spPr>
          <a:xfrm>
            <a:off x="6662314" y="53896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59C19E4-76D2-404A-861B-01A0CAFFFBDE}"/>
              </a:ext>
            </a:extLst>
          </p:cNvPr>
          <p:cNvSpPr/>
          <p:nvPr/>
        </p:nvSpPr>
        <p:spPr>
          <a:xfrm>
            <a:off x="7134754" y="53896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0F51834-9DE1-4650-B7C1-3C4FB20B0E5C}"/>
                  </a:ext>
                </a:extLst>
              </p:cNvPr>
              <p:cNvSpPr txBox="1"/>
              <p:nvPr/>
            </p:nvSpPr>
            <p:spPr>
              <a:xfrm>
                <a:off x="2451365" y="1946975"/>
                <a:ext cx="798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0F51834-9DE1-4650-B7C1-3C4FB20B0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65" y="1946975"/>
                <a:ext cx="79886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6135C31-FA69-4791-A895-D8874306D396}"/>
                  </a:ext>
                </a:extLst>
              </p:cNvPr>
              <p:cNvSpPr txBox="1"/>
              <p:nvPr/>
            </p:nvSpPr>
            <p:spPr>
              <a:xfrm>
                <a:off x="2198417" y="2179062"/>
                <a:ext cx="461665" cy="62917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6135C31-FA69-4791-A895-D8874306D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417" y="2179062"/>
                <a:ext cx="461665" cy="6291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CD77FA8-B43B-4A4E-8C7C-BC2176EA60E8}"/>
              </a:ext>
            </a:extLst>
          </p:cNvPr>
          <p:cNvSpPr txBox="1"/>
          <p:nvPr/>
        </p:nvSpPr>
        <p:spPr>
          <a:xfrm>
            <a:off x="3062846" y="2272239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58BB37-925B-469A-B1B0-6DA8D92D0D0C}"/>
              </a:ext>
            </a:extLst>
          </p:cNvPr>
          <p:cNvSpPr txBox="1"/>
          <p:nvPr/>
        </p:nvSpPr>
        <p:spPr>
          <a:xfrm>
            <a:off x="3530058" y="2272239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1861FAD-8D6E-4FAB-9D1B-64B23FC08E12}"/>
              </a:ext>
            </a:extLst>
          </p:cNvPr>
          <p:cNvSpPr txBox="1"/>
          <p:nvPr/>
        </p:nvSpPr>
        <p:spPr>
          <a:xfrm>
            <a:off x="3997270" y="2270992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14DA85E-36BE-44C3-9571-2595096A8A08}"/>
              </a:ext>
            </a:extLst>
          </p:cNvPr>
          <p:cNvSpPr txBox="1"/>
          <p:nvPr/>
        </p:nvSpPr>
        <p:spPr>
          <a:xfrm>
            <a:off x="5172861" y="227712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7A2B34D-E31D-4016-B7DE-4F3601EC2103}"/>
              </a:ext>
            </a:extLst>
          </p:cNvPr>
          <p:cNvSpPr txBox="1"/>
          <p:nvPr/>
        </p:nvSpPr>
        <p:spPr>
          <a:xfrm>
            <a:off x="5636417" y="227712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15F459B-DB75-4789-ADD9-F8320C617F90}"/>
              </a:ext>
            </a:extLst>
          </p:cNvPr>
          <p:cNvSpPr txBox="1"/>
          <p:nvPr/>
        </p:nvSpPr>
        <p:spPr>
          <a:xfrm>
            <a:off x="6755342" y="227588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D4D74D2-B743-45B3-BC44-76B09EC993A7}"/>
              </a:ext>
            </a:extLst>
          </p:cNvPr>
          <p:cNvSpPr txBox="1"/>
          <p:nvPr/>
        </p:nvSpPr>
        <p:spPr>
          <a:xfrm>
            <a:off x="7225393" y="227588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5379036-49F1-4776-9AC9-40F6E1DE19BB}"/>
              </a:ext>
            </a:extLst>
          </p:cNvPr>
          <p:cNvSpPr txBox="1"/>
          <p:nvPr/>
        </p:nvSpPr>
        <p:spPr>
          <a:xfrm>
            <a:off x="2545230" y="26855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A1DF58D-F99A-4F6B-89B3-EE922ECB71E2}"/>
              </a:ext>
            </a:extLst>
          </p:cNvPr>
          <p:cNvSpPr txBox="1"/>
          <p:nvPr/>
        </p:nvSpPr>
        <p:spPr>
          <a:xfrm>
            <a:off x="2545230" y="31427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42B6AA0-5D2F-4360-9AC2-80D06953624C}"/>
              </a:ext>
            </a:extLst>
          </p:cNvPr>
          <p:cNvSpPr txBox="1"/>
          <p:nvPr/>
        </p:nvSpPr>
        <p:spPr>
          <a:xfrm>
            <a:off x="2540694" y="35999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B1730AE-D5F2-4CE2-8F2F-0383B96F14D6}"/>
              </a:ext>
            </a:extLst>
          </p:cNvPr>
          <p:cNvSpPr txBox="1"/>
          <p:nvPr/>
        </p:nvSpPr>
        <p:spPr>
          <a:xfrm>
            <a:off x="2540694" y="40571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693121B-BC2C-4EFA-B52C-4498F58F55E2}"/>
              </a:ext>
            </a:extLst>
          </p:cNvPr>
          <p:cNvSpPr txBox="1"/>
          <p:nvPr/>
        </p:nvSpPr>
        <p:spPr>
          <a:xfrm>
            <a:off x="2549122" y="45143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22ADEA2-FD3D-4A0F-A991-0A12FFE0DBF0}"/>
              </a:ext>
            </a:extLst>
          </p:cNvPr>
          <p:cNvSpPr txBox="1"/>
          <p:nvPr/>
        </p:nvSpPr>
        <p:spPr>
          <a:xfrm>
            <a:off x="2555251" y="54287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C904DB4-6496-4DA9-886C-ED5B185BFE39}"/>
              </a:ext>
            </a:extLst>
          </p:cNvPr>
          <p:cNvSpPr txBox="1"/>
          <p:nvPr/>
        </p:nvSpPr>
        <p:spPr>
          <a:xfrm>
            <a:off x="8636182" y="2248972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BF72C548-E62D-4677-93F0-E31D593B5FD8}"/>
              </a:ext>
            </a:extLst>
          </p:cNvPr>
          <p:cNvSpPr/>
          <p:nvPr/>
        </p:nvSpPr>
        <p:spPr>
          <a:xfrm>
            <a:off x="8540750" y="535732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B610EED-424F-4FF3-BC07-9CE56B18D3C7}"/>
              </a:ext>
            </a:extLst>
          </p:cNvPr>
          <p:cNvSpPr/>
          <p:nvPr/>
        </p:nvSpPr>
        <p:spPr>
          <a:xfrm>
            <a:off x="3591348" y="3267680"/>
            <a:ext cx="186117" cy="16993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71B512E-04CB-4B53-B79F-82F2B89222CE}"/>
              </a:ext>
            </a:extLst>
          </p:cNvPr>
          <p:cNvSpPr/>
          <p:nvPr/>
        </p:nvSpPr>
        <p:spPr>
          <a:xfrm>
            <a:off x="4047835" y="3699604"/>
            <a:ext cx="186117" cy="16993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745B7530-D37E-4E0A-B109-649A4EA439F1}"/>
              </a:ext>
            </a:extLst>
          </p:cNvPr>
          <p:cNvSpPr/>
          <p:nvPr/>
        </p:nvSpPr>
        <p:spPr>
          <a:xfrm>
            <a:off x="5215071" y="4154969"/>
            <a:ext cx="186117" cy="16993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44404A32-A6E0-4C6A-A1A6-84E326FD466E}"/>
              </a:ext>
            </a:extLst>
          </p:cNvPr>
          <p:cNvSpPr/>
          <p:nvPr/>
        </p:nvSpPr>
        <p:spPr>
          <a:xfrm>
            <a:off x="6802936" y="4612169"/>
            <a:ext cx="186117" cy="16993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グラフィックス 42" descr="旗">
            <a:extLst>
              <a:ext uri="{FF2B5EF4-FFF2-40B4-BE49-F238E27FC236}">
                <a16:creationId xmlns:a16="http://schemas.microsoft.com/office/drawing/2014/main" id="{1ADCA39D-43ED-42EB-9956-1C9798CAF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7058" y="2639736"/>
            <a:ext cx="457200" cy="457200"/>
          </a:xfrm>
          <a:prstGeom prst="rect">
            <a:avLst/>
          </a:prstGeom>
        </p:spPr>
      </p:pic>
      <p:pic>
        <p:nvPicPr>
          <p:cNvPr id="76" name="グラフィックス 75" descr="旗">
            <a:extLst>
              <a:ext uri="{FF2B5EF4-FFF2-40B4-BE49-F238E27FC236}">
                <a16:creationId xmlns:a16="http://schemas.microsoft.com/office/drawing/2014/main" id="{4721A661-CCC9-4384-AE0D-3767D31E3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7058" y="3161858"/>
            <a:ext cx="457200" cy="457200"/>
          </a:xfrm>
          <a:prstGeom prst="rect">
            <a:avLst/>
          </a:prstGeom>
        </p:spPr>
      </p:pic>
      <p:pic>
        <p:nvPicPr>
          <p:cNvPr id="77" name="グラフィックス 76" descr="旗">
            <a:extLst>
              <a:ext uri="{FF2B5EF4-FFF2-40B4-BE49-F238E27FC236}">
                <a16:creationId xmlns:a16="http://schemas.microsoft.com/office/drawing/2014/main" id="{A16BF5AA-7FC8-4F39-9DF4-EEE4F6F482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058" y="3640937"/>
            <a:ext cx="457200" cy="457200"/>
          </a:xfrm>
          <a:prstGeom prst="rect">
            <a:avLst/>
          </a:prstGeom>
        </p:spPr>
      </p:pic>
      <p:pic>
        <p:nvPicPr>
          <p:cNvPr id="79" name="グラフィックス 78" descr="旗">
            <a:extLst>
              <a:ext uri="{FF2B5EF4-FFF2-40B4-BE49-F238E27FC236}">
                <a16:creationId xmlns:a16="http://schemas.microsoft.com/office/drawing/2014/main" id="{491E5944-945E-4C28-8FB8-D5255E81A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37058" y="4057105"/>
            <a:ext cx="457200" cy="457200"/>
          </a:xfrm>
          <a:prstGeom prst="rect">
            <a:avLst/>
          </a:prstGeom>
        </p:spPr>
      </p:pic>
      <p:pic>
        <p:nvPicPr>
          <p:cNvPr id="80" name="グラフィックス 79" descr="旗">
            <a:extLst>
              <a:ext uri="{FF2B5EF4-FFF2-40B4-BE49-F238E27FC236}">
                <a16:creationId xmlns:a16="http://schemas.microsoft.com/office/drawing/2014/main" id="{420DE234-5DE0-48AD-BF42-08361BD2E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6723" y="4553502"/>
            <a:ext cx="457200" cy="457200"/>
          </a:xfrm>
          <a:prstGeom prst="rect">
            <a:avLst/>
          </a:prstGeom>
        </p:spPr>
      </p:pic>
      <p:pic>
        <p:nvPicPr>
          <p:cNvPr id="81" name="グラフィックス 80" descr="旗">
            <a:extLst>
              <a:ext uri="{FF2B5EF4-FFF2-40B4-BE49-F238E27FC236}">
                <a16:creationId xmlns:a16="http://schemas.microsoft.com/office/drawing/2014/main" id="{A6058C1D-8A65-4439-B5AA-0D34FB7CB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615" y="2646460"/>
            <a:ext cx="457200" cy="457200"/>
          </a:xfrm>
          <a:prstGeom prst="rect">
            <a:avLst/>
          </a:prstGeom>
        </p:spPr>
      </p:pic>
      <p:pic>
        <p:nvPicPr>
          <p:cNvPr id="82" name="グラフィックス 81" descr="旗">
            <a:extLst>
              <a:ext uri="{FF2B5EF4-FFF2-40B4-BE49-F238E27FC236}">
                <a16:creationId xmlns:a16="http://schemas.microsoft.com/office/drawing/2014/main" id="{681ED182-78FC-40A8-A3D4-CDAC47618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615" y="3168582"/>
            <a:ext cx="457200" cy="457200"/>
          </a:xfrm>
          <a:prstGeom prst="rect">
            <a:avLst/>
          </a:prstGeom>
        </p:spPr>
      </p:pic>
      <p:pic>
        <p:nvPicPr>
          <p:cNvPr id="83" name="グラフィックス 82" descr="旗">
            <a:extLst>
              <a:ext uri="{FF2B5EF4-FFF2-40B4-BE49-F238E27FC236}">
                <a16:creationId xmlns:a16="http://schemas.microsoft.com/office/drawing/2014/main" id="{CDD22BF1-4B34-4335-BBAF-F51C02786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615" y="3647661"/>
            <a:ext cx="457200" cy="457200"/>
          </a:xfrm>
          <a:prstGeom prst="rect">
            <a:avLst/>
          </a:prstGeom>
        </p:spPr>
      </p:pic>
      <p:pic>
        <p:nvPicPr>
          <p:cNvPr id="84" name="グラフィックス 83" descr="旗">
            <a:extLst>
              <a:ext uri="{FF2B5EF4-FFF2-40B4-BE49-F238E27FC236}">
                <a16:creationId xmlns:a16="http://schemas.microsoft.com/office/drawing/2014/main" id="{A8D3F72C-C901-47BB-B2DC-FC81FBF0B8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52615" y="4063829"/>
            <a:ext cx="457200" cy="457200"/>
          </a:xfrm>
          <a:prstGeom prst="rect">
            <a:avLst/>
          </a:prstGeom>
        </p:spPr>
      </p:pic>
      <p:pic>
        <p:nvPicPr>
          <p:cNvPr id="85" name="グラフィックス 84" descr="旗">
            <a:extLst>
              <a:ext uri="{FF2B5EF4-FFF2-40B4-BE49-F238E27FC236}">
                <a16:creationId xmlns:a16="http://schemas.microsoft.com/office/drawing/2014/main" id="{51A65D08-CD3F-40B4-AEED-3D5AE9133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2280" y="4560226"/>
            <a:ext cx="457200" cy="457200"/>
          </a:xfrm>
          <a:prstGeom prst="rect">
            <a:avLst/>
          </a:prstGeom>
        </p:spPr>
      </p:pic>
      <p:pic>
        <p:nvPicPr>
          <p:cNvPr id="86" name="グラフィックス 85" descr="旗">
            <a:extLst>
              <a:ext uri="{FF2B5EF4-FFF2-40B4-BE49-F238E27FC236}">
                <a16:creationId xmlns:a16="http://schemas.microsoft.com/office/drawing/2014/main" id="{B83D1E91-8B5F-4670-924D-AA05F141A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5587" y="2639736"/>
            <a:ext cx="457200" cy="457200"/>
          </a:xfrm>
          <a:prstGeom prst="rect">
            <a:avLst/>
          </a:prstGeom>
        </p:spPr>
      </p:pic>
      <p:pic>
        <p:nvPicPr>
          <p:cNvPr id="87" name="グラフィックス 86" descr="旗">
            <a:extLst>
              <a:ext uri="{FF2B5EF4-FFF2-40B4-BE49-F238E27FC236}">
                <a16:creationId xmlns:a16="http://schemas.microsoft.com/office/drawing/2014/main" id="{083C52F2-745D-432F-BD4B-63A759C3C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5587" y="3161858"/>
            <a:ext cx="457200" cy="457200"/>
          </a:xfrm>
          <a:prstGeom prst="rect">
            <a:avLst/>
          </a:prstGeom>
        </p:spPr>
      </p:pic>
      <p:pic>
        <p:nvPicPr>
          <p:cNvPr id="88" name="グラフィックス 87" descr="旗">
            <a:extLst>
              <a:ext uri="{FF2B5EF4-FFF2-40B4-BE49-F238E27FC236}">
                <a16:creationId xmlns:a16="http://schemas.microsoft.com/office/drawing/2014/main" id="{ECE84906-37EA-4A5B-B46C-42AFCB1D3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5587" y="3640937"/>
            <a:ext cx="457200" cy="457200"/>
          </a:xfrm>
          <a:prstGeom prst="rect">
            <a:avLst/>
          </a:prstGeom>
        </p:spPr>
      </p:pic>
      <p:pic>
        <p:nvPicPr>
          <p:cNvPr id="89" name="グラフィックス 88" descr="旗">
            <a:extLst>
              <a:ext uri="{FF2B5EF4-FFF2-40B4-BE49-F238E27FC236}">
                <a16:creationId xmlns:a16="http://schemas.microsoft.com/office/drawing/2014/main" id="{D8416528-B2D6-4BC8-AB49-092533DEB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5587" y="4057105"/>
            <a:ext cx="457200" cy="457200"/>
          </a:xfrm>
          <a:prstGeom prst="rect">
            <a:avLst/>
          </a:prstGeom>
        </p:spPr>
      </p:pic>
      <p:pic>
        <p:nvPicPr>
          <p:cNvPr id="90" name="グラフィックス 89" descr="旗">
            <a:extLst>
              <a:ext uri="{FF2B5EF4-FFF2-40B4-BE49-F238E27FC236}">
                <a16:creationId xmlns:a16="http://schemas.microsoft.com/office/drawing/2014/main" id="{1B9EF50F-F573-4921-9E3C-3B5B9F76B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5252" y="455350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5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A8470-229C-4EEB-A2DD-F76F9E34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dirty="0"/>
              <a:t>結果：所持金額と並列実行効率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A650C6F0-AFF4-493D-B94A-B6B337CF3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82" y="4105363"/>
            <a:ext cx="3688644" cy="198567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F47EEB0-7073-4810-BB96-F2D4D1B36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6967"/>
            <a:ext cx="3688644" cy="1985677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FEAF342-DC37-4DEA-AFC6-AE04507D27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82" y="1916968"/>
            <a:ext cx="3688643" cy="1985676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165AA50-E63A-402E-AB25-07C885B85EE9}"/>
              </a:ext>
            </a:extLst>
          </p:cNvPr>
          <p:cNvSpPr txBox="1"/>
          <p:nvPr/>
        </p:nvSpPr>
        <p:spPr>
          <a:xfrm>
            <a:off x="5995992" y="4497804"/>
            <a:ext cx="531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所持金額が多いほど有効</a:t>
            </a:r>
            <a:endParaRPr kumimoji="1" lang="en-US" altLang="ja-JP" sz="2400" dirty="0"/>
          </a:p>
          <a:p>
            <a:r>
              <a:rPr kumimoji="1" lang="ja-JP" altLang="en-US" sz="2400" dirty="0"/>
              <a:t>品数は少なくても多くても効率が下がる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854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2724C-5E82-444D-B5A9-62053EE4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kumimoji="1" lang="ja-JP" altLang="en-US" dirty="0"/>
              <a:t>スレッド間の通信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3F09BB7-324D-4A52-AC41-78578442C8B7}"/>
              </a:ext>
            </a:extLst>
          </p:cNvPr>
          <p:cNvSpPr/>
          <p:nvPr/>
        </p:nvSpPr>
        <p:spPr>
          <a:xfrm>
            <a:off x="2967414" y="26415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02B570-2766-4CA2-9900-0AADF03B2721}"/>
              </a:ext>
            </a:extLst>
          </p:cNvPr>
          <p:cNvSpPr/>
          <p:nvPr/>
        </p:nvSpPr>
        <p:spPr>
          <a:xfrm>
            <a:off x="2967414" y="30987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92B7732-CE40-49DC-B158-9DF400C7886E}"/>
              </a:ext>
            </a:extLst>
          </p:cNvPr>
          <p:cNvSpPr/>
          <p:nvPr/>
        </p:nvSpPr>
        <p:spPr>
          <a:xfrm>
            <a:off x="2967414" y="35559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A2F8542-A0BF-4D1A-8960-B54DB216824F}"/>
              </a:ext>
            </a:extLst>
          </p:cNvPr>
          <p:cNvSpPr/>
          <p:nvPr/>
        </p:nvSpPr>
        <p:spPr>
          <a:xfrm>
            <a:off x="2967414" y="40131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A5EBBBB-AB03-4CE4-A8D3-FFE494A7B9C0}"/>
              </a:ext>
            </a:extLst>
          </p:cNvPr>
          <p:cNvSpPr/>
          <p:nvPr/>
        </p:nvSpPr>
        <p:spPr>
          <a:xfrm>
            <a:off x="2967414" y="44703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BEB567-9EDE-498B-9D1A-D9CF5EBA02C8}"/>
              </a:ext>
            </a:extLst>
          </p:cNvPr>
          <p:cNvSpPr/>
          <p:nvPr/>
        </p:nvSpPr>
        <p:spPr>
          <a:xfrm>
            <a:off x="2967414" y="53847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06C997F-3640-46EA-8651-AC6612FF632E}"/>
              </a:ext>
            </a:extLst>
          </p:cNvPr>
          <p:cNvSpPr/>
          <p:nvPr/>
        </p:nvSpPr>
        <p:spPr>
          <a:xfrm>
            <a:off x="3434774" y="26415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5CFC60A-2475-4998-800F-0EB6F5D424E3}"/>
              </a:ext>
            </a:extLst>
          </p:cNvPr>
          <p:cNvSpPr/>
          <p:nvPr/>
        </p:nvSpPr>
        <p:spPr>
          <a:xfrm>
            <a:off x="3434774" y="30987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06D9000-9B38-42E3-8734-E03F6AC3B8D8}"/>
              </a:ext>
            </a:extLst>
          </p:cNvPr>
          <p:cNvSpPr/>
          <p:nvPr/>
        </p:nvSpPr>
        <p:spPr>
          <a:xfrm>
            <a:off x="3434774" y="35559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1EE75FE-2B62-4F81-80DA-3D1D63902134}"/>
              </a:ext>
            </a:extLst>
          </p:cNvPr>
          <p:cNvSpPr/>
          <p:nvPr/>
        </p:nvSpPr>
        <p:spPr>
          <a:xfrm>
            <a:off x="3434774" y="40131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E3D8819-09FF-4A16-8F65-4BEF857B65B8}"/>
              </a:ext>
            </a:extLst>
          </p:cNvPr>
          <p:cNvSpPr/>
          <p:nvPr/>
        </p:nvSpPr>
        <p:spPr>
          <a:xfrm>
            <a:off x="3434774" y="44703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515ED17-C09C-4896-8B7D-A4A273C98C83}"/>
              </a:ext>
            </a:extLst>
          </p:cNvPr>
          <p:cNvSpPr/>
          <p:nvPr/>
        </p:nvSpPr>
        <p:spPr>
          <a:xfrm>
            <a:off x="3902134" y="26415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AD0B3EF-3F0E-49AB-9C6F-8A73AF72C3CA}"/>
              </a:ext>
            </a:extLst>
          </p:cNvPr>
          <p:cNvSpPr/>
          <p:nvPr/>
        </p:nvSpPr>
        <p:spPr>
          <a:xfrm>
            <a:off x="3902134" y="30987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720EA44-88BD-42D4-9B67-244F53822953}"/>
              </a:ext>
            </a:extLst>
          </p:cNvPr>
          <p:cNvSpPr/>
          <p:nvPr/>
        </p:nvSpPr>
        <p:spPr>
          <a:xfrm>
            <a:off x="3902134" y="35559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9B31726-942E-4682-913F-A1DA1C6AE2B1}"/>
              </a:ext>
            </a:extLst>
          </p:cNvPr>
          <p:cNvSpPr/>
          <p:nvPr/>
        </p:nvSpPr>
        <p:spPr>
          <a:xfrm>
            <a:off x="3902134" y="40131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A70F6BA-1A78-46BE-8007-B5A1428A95FC}"/>
              </a:ext>
            </a:extLst>
          </p:cNvPr>
          <p:cNvSpPr/>
          <p:nvPr/>
        </p:nvSpPr>
        <p:spPr>
          <a:xfrm>
            <a:off x="3902134" y="44703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36336C2-9AFF-43CB-B4BF-8C58C1A48138}"/>
              </a:ext>
            </a:extLst>
          </p:cNvPr>
          <p:cNvSpPr/>
          <p:nvPr/>
        </p:nvSpPr>
        <p:spPr>
          <a:xfrm>
            <a:off x="5079530" y="26397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2DD0EE6-B75B-4D90-84A0-77FD25C763BD}"/>
              </a:ext>
            </a:extLst>
          </p:cNvPr>
          <p:cNvSpPr/>
          <p:nvPr/>
        </p:nvSpPr>
        <p:spPr>
          <a:xfrm>
            <a:off x="5079530" y="30969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1CA82F4-748E-4F9D-9200-1E3ACD794877}"/>
              </a:ext>
            </a:extLst>
          </p:cNvPr>
          <p:cNvSpPr/>
          <p:nvPr/>
        </p:nvSpPr>
        <p:spPr>
          <a:xfrm>
            <a:off x="5079530" y="35541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8C48A5A-05B5-4721-ABA5-0A4CF5858E5B}"/>
              </a:ext>
            </a:extLst>
          </p:cNvPr>
          <p:cNvSpPr/>
          <p:nvPr/>
        </p:nvSpPr>
        <p:spPr>
          <a:xfrm>
            <a:off x="5079530" y="40113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7C4AD77-893F-418E-AEBF-6C39AA4C1932}"/>
              </a:ext>
            </a:extLst>
          </p:cNvPr>
          <p:cNvSpPr/>
          <p:nvPr/>
        </p:nvSpPr>
        <p:spPr>
          <a:xfrm>
            <a:off x="5079530" y="44685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2C8C286-3CED-47BC-9BA0-63A668C59587}"/>
              </a:ext>
            </a:extLst>
          </p:cNvPr>
          <p:cNvSpPr/>
          <p:nvPr/>
        </p:nvSpPr>
        <p:spPr>
          <a:xfrm>
            <a:off x="5546890" y="26397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F55760A-6B48-41F5-9CC7-0F4129EB30D1}"/>
              </a:ext>
            </a:extLst>
          </p:cNvPr>
          <p:cNvSpPr/>
          <p:nvPr/>
        </p:nvSpPr>
        <p:spPr>
          <a:xfrm>
            <a:off x="5546890" y="30969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9AE670A-FA70-47C2-9949-862E47E0CB6E}"/>
              </a:ext>
            </a:extLst>
          </p:cNvPr>
          <p:cNvSpPr/>
          <p:nvPr/>
        </p:nvSpPr>
        <p:spPr>
          <a:xfrm>
            <a:off x="5546890" y="35541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5F7454E-42DA-4FA8-845D-FC808C453A13}"/>
              </a:ext>
            </a:extLst>
          </p:cNvPr>
          <p:cNvSpPr/>
          <p:nvPr/>
        </p:nvSpPr>
        <p:spPr>
          <a:xfrm>
            <a:off x="5546890" y="40113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CCF0A97-59C8-4D6E-9FA2-B2C413455AE0}"/>
              </a:ext>
            </a:extLst>
          </p:cNvPr>
          <p:cNvSpPr/>
          <p:nvPr/>
        </p:nvSpPr>
        <p:spPr>
          <a:xfrm>
            <a:off x="5546890" y="44685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8FDF4BF-4D47-41BA-9446-B71FB7743A35}"/>
              </a:ext>
            </a:extLst>
          </p:cNvPr>
          <p:cNvSpPr/>
          <p:nvPr/>
        </p:nvSpPr>
        <p:spPr>
          <a:xfrm>
            <a:off x="6662314" y="26464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0110A2-4F0C-4BC8-8EE3-4FA03E362025}"/>
              </a:ext>
            </a:extLst>
          </p:cNvPr>
          <p:cNvSpPr/>
          <p:nvPr/>
        </p:nvSpPr>
        <p:spPr>
          <a:xfrm>
            <a:off x="6662314" y="31036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D507C24-A8A4-4DAE-AEFB-96DEBD2F931B}"/>
              </a:ext>
            </a:extLst>
          </p:cNvPr>
          <p:cNvSpPr/>
          <p:nvPr/>
        </p:nvSpPr>
        <p:spPr>
          <a:xfrm>
            <a:off x="6662314" y="35608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54C9A78-C4CF-4FF4-8B3C-C746886045F5}"/>
              </a:ext>
            </a:extLst>
          </p:cNvPr>
          <p:cNvSpPr/>
          <p:nvPr/>
        </p:nvSpPr>
        <p:spPr>
          <a:xfrm>
            <a:off x="6662314" y="40180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8F9A5C6-AEEC-490D-BE5B-5EF83E6BA81C}"/>
              </a:ext>
            </a:extLst>
          </p:cNvPr>
          <p:cNvSpPr/>
          <p:nvPr/>
        </p:nvSpPr>
        <p:spPr>
          <a:xfrm>
            <a:off x="6662314" y="44752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407E897-9F6C-43EC-AD5A-CA988513DD1D}"/>
              </a:ext>
            </a:extLst>
          </p:cNvPr>
          <p:cNvSpPr/>
          <p:nvPr/>
        </p:nvSpPr>
        <p:spPr>
          <a:xfrm>
            <a:off x="7129674" y="26464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DF9A19D-AD20-43C5-A92B-1C08D14F1E51}"/>
              </a:ext>
            </a:extLst>
          </p:cNvPr>
          <p:cNvSpPr/>
          <p:nvPr/>
        </p:nvSpPr>
        <p:spPr>
          <a:xfrm>
            <a:off x="7129674" y="31036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3F5E746-91BB-4579-9DC0-6BFA466C93CD}"/>
              </a:ext>
            </a:extLst>
          </p:cNvPr>
          <p:cNvSpPr/>
          <p:nvPr/>
        </p:nvSpPr>
        <p:spPr>
          <a:xfrm>
            <a:off x="7129674" y="35608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317A27D-2DB2-4680-8648-A5D618791EDC}"/>
              </a:ext>
            </a:extLst>
          </p:cNvPr>
          <p:cNvSpPr/>
          <p:nvPr/>
        </p:nvSpPr>
        <p:spPr>
          <a:xfrm>
            <a:off x="7129674" y="40180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7CBFE83-85CF-4F3B-AA22-9677FBC917ED}"/>
              </a:ext>
            </a:extLst>
          </p:cNvPr>
          <p:cNvSpPr/>
          <p:nvPr/>
        </p:nvSpPr>
        <p:spPr>
          <a:xfrm>
            <a:off x="7129674" y="44752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D3A7898-2AE1-4A60-8983-CE0BE54B3331}"/>
              </a:ext>
            </a:extLst>
          </p:cNvPr>
          <p:cNvSpPr/>
          <p:nvPr/>
        </p:nvSpPr>
        <p:spPr>
          <a:xfrm>
            <a:off x="8540750" y="2658055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F558A29-01C2-4807-9D73-FAA52CD7A88A}"/>
              </a:ext>
            </a:extLst>
          </p:cNvPr>
          <p:cNvSpPr/>
          <p:nvPr/>
        </p:nvSpPr>
        <p:spPr>
          <a:xfrm>
            <a:off x="8540750" y="3115255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526AD1C-96BB-4B31-AA33-5550BF8BCCE5}"/>
              </a:ext>
            </a:extLst>
          </p:cNvPr>
          <p:cNvSpPr/>
          <p:nvPr/>
        </p:nvSpPr>
        <p:spPr>
          <a:xfrm>
            <a:off x="8540750" y="3572455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C5C6382-B24A-4E3B-AB1A-BE6446F14446}"/>
              </a:ext>
            </a:extLst>
          </p:cNvPr>
          <p:cNvSpPr/>
          <p:nvPr/>
        </p:nvSpPr>
        <p:spPr>
          <a:xfrm>
            <a:off x="8540750" y="4029655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39E73AA-6426-4209-B681-58BBFEF02FBB}"/>
              </a:ext>
            </a:extLst>
          </p:cNvPr>
          <p:cNvSpPr/>
          <p:nvPr/>
        </p:nvSpPr>
        <p:spPr>
          <a:xfrm>
            <a:off x="8540750" y="4486855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6F79A0EF-567F-4E4F-829F-62BF36828905}"/>
              </a:ext>
            </a:extLst>
          </p:cNvPr>
          <p:cNvSpPr/>
          <p:nvPr/>
        </p:nvSpPr>
        <p:spPr>
          <a:xfrm>
            <a:off x="3434774" y="53847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6236FDE-DF15-4BA1-9E6C-6C79C0F5773A}"/>
              </a:ext>
            </a:extLst>
          </p:cNvPr>
          <p:cNvSpPr/>
          <p:nvPr/>
        </p:nvSpPr>
        <p:spPr>
          <a:xfrm>
            <a:off x="3902134" y="538477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0D3A6890-BD4A-4ECC-BC64-2525C76E49FA}"/>
              </a:ext>
            </a:extLst>
          </p:cNvPr>
          <p:cNvSpPr/>
          <p:nvPr/>
        </p:nvSpPr>
        <p:spPr>
          <a:xfrm>
            <a:off x="5079530" y="53829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37C92E8-4317-4D05-9DE3-4BC6EF6C0013}"/>
              </a:ext>
            </a:extLst>
          </p:cNvPr>
          <p:cNvSpPr/>
          <p:nvPr/>
        </p:nvSpPr>
        <p:spPr>
          <a:xfrm>
            <a:off x="5546890" y="5382936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C7EE73F-5CC4-429A-B822-D58A25F5FE5C}"/>
              </a:ext>
            </a:extLst>
          </p:cNvPr>
          <p:cNvSpPr/>
          <p:nvPr/>
        </p:nvSpPr>
        <p:spPr>
          <a:xfrm>
            <a:off x="6662314" y="53896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59C19E4-76D2-404A-861B-01A0CAFFFBDE}"/>
              </a:ext>
            </a:extLst>
          </p:cNvPr>
          <p:cNvSpPr/>
          <p:nvPr/>
        </p:nvSpPr>
        <p:spPr>
          <a:xfrm>
            <a:off x="7134754" y="5389660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0F51834-9DE1-4650-B7C1-3C4FB20B0E5C}"/>
                  </a:ext>
                </a:extLst>
              </p:cNvPr>
              <p:cNvSpPr txBox="1"/>
              <p:nvPr/>
            </p:nvSpPr>
            <p:spPr>
              <a:xfrm>
                <a:off x="2451365" y="1946975"/>
                <a:ext cx="798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0F51834-9DE1-4650-B7C1-3C4FB20B0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65" y="1946975"/>
                <a:ext cx="79886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6135C31-FA69-4791-A895-D8874306D396}"/>
                  </a:ext>
                </a:extLst>
              </p:cNvPr>
              <p:cNvSpPr txBox="1"/>
              <p:nvPr/>
            </p:nvSpPr>
            <p:spPr>
              <a:xfrm>
                <a:off x="2198417" y="2179062"/>
                <a:ext cx="461665" cy="62917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6135C31-FA69-4791-A895-D8874306D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417" y="2179062"/>
                <a:ext cx="461665" cy="6291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CD77FA8-B43B-4A4E-8C7C-BC2176EA60E8}"/>
              </a:ext>
            </a:extLst>
          </p:cNvPr>
          <p:cNvSpPr txBox="1"/>
          <p:nvPr/>
        </p:nvSpPr>
        <p:spPr>
          <a:xfrm>
            <a:off x="3062846" y="2272239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58BB37-925B-469A-B1B0-6DA8D92D0D0C}"/>
              </a:ext>
            </a:extLst>
          </p:cNvPr>
          <p:cNvSpPr txBox="1"/>
          <p:nvPr/>
        </p:nvSpPr>
        <p:spPr>
          <a:xfrm>
            <a:off x="3530058" y="2272239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1861FAD-8D6E-4FAB-9D1B-64B23FC08E12}"/>
              </a:ext>
            </a:extLst>
          </p:cNvPr>
          <p:cNvSpPr txBox="1"/>
          <p:nvPr/>
        </p:nvSpPr>
        <p:spPr>
          <a:xfrm>
            <a:off x="3997270" y="2270992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14DA85E-36BE-44C3-9571-2595096A8A08}"/>
              </a:ext>
            </a:extLst>
          </p:cNvPr>
          <p:cNvSpPr txBox="1"/>
          <p:nvPr/>
        </p:nvSpPr>
        <p:spPr>
          <a:xfrm>
            <a:off x="5172861" y="227712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7A2B34D-E31D-4016-B7DE-4F3601EC2103}"/>
              </a:ext>
            </a:extLst>
          </p:cNvPr>
          <p:cNvSpPr txBox="1"/>
          <p:nvPr/>
        </p:nvSpPr>
        <p:spPr>
          <a:xfrm>
            <a:off x="5636417" y="227712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15F459B-DB75-4789-ADD9-F8320C617F90}"/>
              </a:ext>
            </a:extLst>
          </p:cNvPr>
          <p:cNvSpPr txBox="1"/>
          <p:nvPr/>
        </p:nvSpPr>
        <p:spPr>
          <a:xfrm>
            <a:off x="6755342" y="227588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D4D74D2-B743-45B3-BC44-76B09EC993A7}"/>
              </a:ext>
            </a:extLst>
          </p:cNvPr>
          <p:cNvSpPr txBox="1"/>
          <p:nvPr/>
        </p:nvSpPr>
        <p:spPr>
          <a:xfrm>
            <a:off x="7225393" y="227588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5379036-49F1-4776-9AC9-40F6E1DE19BB}"/>
              </a:ext>
            </a:extLst>
          </p:cNvPr>
          <p:cNvSpPr txBox="1"/>
          <p:nvPr/>
        </p:nvSpPr>
        <p:spPr>
          <a:xfrm>
            <a:off x="2545230" y="26855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A1DF58D-F99A-4F6B-89B3-EE922ECB71E2}"/>
              </a:ext>
            </a:extLst>
          </p:cNvPr>
          <p:cNvSpPr txBox="1"/>
          <p:nvPr/>
        </p:nvSpPr>
        <p:spPr>
          <a:xfrm>
            <a:off x="2545230" y="31427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42B6AA0-5D2F-4360-9AC2-80D06953624C}"/>
              </a:ext>
            </a:extLst>
          </p:cNvPr>
          <p:cNvSpPr txBox="1"/>
          <p:nvPr/>
        </p:nvSpPr>
        <p:spPr>
          <a:xfrm>
            <a:off x="2540694" y="35999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B1730AE-D5F2-4CE2-8F2F-0383B96F14D6}"/>
              </a:ext>
            </a:extLst>
          </p:cNvPr>
          <p:cNvSpPr txBox="1"/>
          <p:nvPr/>
        </p:nvSpPr>
        <p:spPr>
          <a:xfrm>
            <a:off x="2540694" y="40571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693121B-BC2C-4EFA-B52C-4498F58F55E2}"/>
              </a:ext>
            </a:extLst>
          </p:cNvPr>
          <p:cNvSpPr txBox="1"/>
          <p:nvPr/>
        </p:nvSpPr>
        <p:spPr>
          <a:xfrm>
            <a:off x="2549122" y="45143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22ADEA2-FD3D-4A0F-A991-0A12FFE0DBF0}"/>
              </a:ext>
            </a:extLst>
          </p:cNvPr>
          <p:cNvSpPr txBox="1"/>
          <p:nvPr/>
        </p:nvSpPr>
        <p:spPr>
          <a:xfrm>
            <a:off x="2555251" y="542870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C904DB4-6496-4DA9-886C-ED5B185BFE39}"/>
              </a:ext>
            </a:extLst>
          </p:cNvPr>
          <p:cNvSpPr txBox="1"/>
          <p:nvPr/>
        </p:nvSpPr>
        <p:spPr>
          <a:xfrm>
            <a:off x="8636182" y="2248972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BF72C548-E62D-4677-93F0-E31D593B5FD8}"/>
              </a:ext>
            </a:extLst>
          </p:cNvPr>
          <p:cNvSpPr/>
          <p:nvPr/>
        </p:nvSpPr>
        <p:spPr>
          <a:xfrm>
            <a:off x="8540750" y="5357321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B610EED-424F-4FF3-BC07-9CE56B18D3C7}"/>
              </a:ext>
            </a:extLst>
          </p:cNvPr>
          <p:cNvSpPr/>
          <p:nvPr/>
        </p:nvSpPr>
        <p:spPr>
          <a:xfrm>
            <a:off x="3591348" y="3267680"/>
            <a:ext cx="186117" cy="16993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71B512E-04CB-4B53-B79F-82F2B89222CE}"/>
              </a:ext>
            </a:extLst>
          </p:cNvPr>
          <p:cNvSpPr/>
          <p:nvPr/>
        </p:nvSpPr>
        <p:spPr>
          <a:xfrm>
            <a:off x="4047835" y="3699604"/>
            <a:ext cx="186117" cy="16993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745B7530-D37E-4E0A-B109-649A4EA439F1}"/>
              </a:ext>
            </a:extLst>
          </p:cNvPr>
          <p:cNvSpPr/>
          <p:nvPr/>
        </p:nvSpPr>
        <p:spPr>
          <a:xfrm>
            <a:off x="5215071" y="4154969"/>
            <a:ext cx="186117" cy="16993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44404A32-A6E0-4C6A-A1A6-84E326FD466E}"/>
              </a:ext>
            </a:extLst>
          </p:cNvPr>
          <p:cNvSpPr/>
          <p:nvPr/>
        </p:nvSpPr>
        <p:spPr>
          <a:xfrm>
            <a:off x="6802936" y="4612169"/>
            <a:ext cx="186117" cy="16993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グラフィックス 42" descr="旗">
            <a:extLst>
              <a:ext uri="{FF2B5EF4-FFF2-40B4-BE49-F238E27FC236}">
                <a16:creationId xmlns:a16="http://schemas.microsoft.com/office/drawing/2014/main" id="{1ADCA39D-43ED-42EB-9956-1C9798CAF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7058" y="2639736"/>
            <a:ext cx="457200" cy="457200"/>
          </a:xfrm>
          <a:prstGeom prst="rect">
            <a:avLst/>
          </a:prstGeom>
        </p:spPr>
      </p:pic>
      <p:pic>
        <p:nvPicPr>
          <p:cNvPr id="76" name="グラフィックス 75" descr="旗">
            <a:extLst>
              <a:ext uri="{FF2B5EF4-FFF2-40B4-BE49-F238E27FC236}">
                <a16:creationId xmlns:a16="http://schemas.microsoft.com/office/drawing/2014/main" id="{4721A661-CCC9-4384-AE0D-3767D31E3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7058" y="3161858"/>
            <a:ext cx="457200" cy="457200"/>
          </a:xfrm>
          <a:prstGeom prst="rect">
            <a:avLst/>
          </a:prstGeom>
        </p:spPr>
      </p:pic>
      <p:pic>
        <p:nvPicPr>
          <p:cNvPr id="77" name="グラフィックス 76" descr="旗">
            <a:extLst>
              <a:ext uri="{FF2B5EF4-FFF2-40B4-BE49-F238E27FC236}">
                <a16:creationId xmlns:a16="http://schemas.microsoft.com/office/drawing/2014/main" id="{A16BF5AA-7FC8-4F39-9DF4-EEE4F6F482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058" y="3640937"/>
            <a:ext cx="457200" cy="457200"/>
          </a:xfrm>
          <a:prstGeom prst="rect">
            <a:avLst/>
          </a:prstGeom>
        </p:spPr>
      </p:pic>
      <p:pic>
        <p:nvPicPr>
          <p:cNvPr id="79" name="グラフィックス 78" descr="旗">
            <a:extLst>
              <a:ext uri="{FF2B5EF4-FFF2-40B4-BE49-F238E27FC236}">
                <a16:creationId xmlns:a16="http://schemas.microsoft.com/office/drawing/2014/main" id="{491E5944-945E-4C28-8FB8-D5255E81A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37058" y="4057105"/>
            <a:ext cx="457200" cy="457200"/>
          </a:xfrm>
          <a:prstGeom prst="rect">
            <a:avLst/>
          </a:prstGeom>
        </p:spPr>
      </p:pic>
      <p:pic>
        <p:nvPicPr>
          <p:cNvPr id="80" name="グラフィックス 79" descr="旗">
            <a:extLst>
              <a:ext uri="{FF2B5EF4-FFF2-40B4-BE49-F238E27FC236}">
                <a16:creationId xmlns:a16="http://schemas.microsoft.com/office/drawing/2014/main" id="{420DE234-5DE0-48AD-BF42-08361BD2E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6723" y="4553502"/>
            <a:ext cx="457200" cy="457200"/>
          </a:xfrm>
          <a:prstGeom prst="rect">
            <a:avLst/>
          </a:prstGeom>
        </p:spPr>
      </p:pic>
      <p:pic>
        <p:nvPicPr>
          <p:cNvPr id="81" name="グラフィックス 80" descr="旗">
            <a:extLst>
              <a:ext uri="{FF2B5EF4-FFF2-40B4-BE49-F238E27FC236}">
                <a16:creationId xmlns:a16="http://schemas.microsoft.com/office/drawing/2014/main" id="{A6058C1D-8A65-4439-B5AA-0D34FB7CB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615" y="2646460"/>
            <a:ext cx="457200" cy="457200"/>
          </a:xfrm>
          <a:prstGeom prst="rect">
            <a:avLst/>
          </a:prstGeom>
        </p:spPr>
      </p:pic>
      <p:pic>
        <p:nvPicPr>
          <p:cNvPr id="82" name="グラフィックス 81" descr="旗">
            <a:extLst>
              <a:ext uri="{FF2B5EF4-FFF2-40B4-BE49-F238E27FC236}">
                <a16:creationId xmlns:a16="http://schemas.microsoft.com/office/drawing/2014/main" id="{681ED182-78FC-40A8-A3D4-CDAC47618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615" y="3168582"/>
            <a:ext cx="457200" cy="457200"/>
          </a:xfrm>
          <a:prstGeom prst="rect">
            <a:avLst/>
          </a:prstGeom>
        </p:spPr>
      </p:pic>
      <p:pic>
        <p:nvPicPr>
          <p:cNvPr id="83" name="グラフィックス 82" descr="旗">
            <a:extLst>
              <a:ext uri="{FF2B5EF4-FFF2-40B4-BE49-F238E27FC236}">
                <a16:creationId xmlns:a16="http://schemas.microsoft.com/office/drawing/2014/main" id="{CDD22BF1-4B34-4335-BBAF-F51C02786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615" y="3647661"/>
            <a:ext cx="457200" cy="457200"/>
          </a:xfrm>
          <a:prstGeom prst="rect">
            <a:avLst/>
          </a:prstGeom>
        </p:spPr>
      </p:pic>
      <p:pic>
        <p:nvPicPr>
          <p:cNvPr id="84" name="グラフィックス 83" descr="旗">
            <a:extLst>
              <a:ext uri="{FF2B5EF4-FFF2-40B4-BE49-F238E27FC236}">
                <a16:creationId xmlns:a16="http://schemas.microsoft.com/office/drawing/2014/main" id="{A8D3F72C-C901-47BB-B2DC-FC81FBF0B8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52615" y="4063829"/>
            <a:ext cx="457200" cy="457200"/>
          </a:xfrm>
          <a:prstGeom prst="rect">
            <a:avLst/>
          </a:prstGeom>
        </p:spPr>
      </p:pic>
      <p:pic>
        <p:nvPicPr>
          <p:cNvPr id="85" name="グラフィックス 84" descr="旗">
            <a:extLst>
              <a:ext uri="{FF2B5EF4-FFF2-40B4-BE49-F238E27FC236}">
                <a16:creationId xmlns:a16="http://schemas.microsoft.com/office/drawing/2014/main" id="{51A65D08-CD3F-40B4-AEED-3D5AE9133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2280" y="4560226"/>
            <a:ext cx="457200" cy="457200"/>
          </a:xfrm>
          <a:prstGeom prst="rect">
            <a:avLst/>
          </a:prstGeom>
        </p:spPr>
      </p:pic>
      <p:pic>
        <p:nvPicPr>
          <p:cNvPr id="86" name="グラフィックス 85" descr="旗">
            <a:extLst>
              <a:ext uri="{FF2B5EF4-FFF2-40B4-BE49-F238E27FC236}">
                <a16:creationId xmlns:a16="http://schemas.microsoft.com/office/drawing/2014/main" id="{B83D1E91-8B5F-4670-924D-AA05F141A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5587" y="2639736"/>
            <a:ext cx="457200" cy="457200"/>
          </a:xfrm>
          <a:prstGeom prst="rect">
            <a:avLst/>
          </a:prstGeom>
        </p:spPr>
      </p:pic>
      <p:pic>
        <p:nvPicPr>
          <p:cNvPr id="87" name="グラフィックス 86" descr="旗">
            <a:extLst>
              <a:ext uri="{FF2B5EF4-FFF2-40B4-BE49-F238E27FC236}">
                <a16:creationId xmlns:a16="http://schemas.microsoft.com/office/drawing/2014/main" id="{083C52F2-745D-432F-BD4B-63A759C3C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5587" y="3161858"/>
            <a:ext cx="457200" cy="457200"/>
          </a:xfrm>
          <a:prstGeom prst="rect">
            <a:avLst/>
          </a:prstGeom>
        </p:spPr>
      </p:pic>
      <p:pic>
        <p:nvPicPr>
          <p:cNvPr id="88" name="グラフィックス 87" descr="旗">
            <a:extLst>
              <a:ext uri="{FF2B5EF4-FFF2-40B4-BE49-F238E27FC236}">
                <a16:creationId xmlns:a16="http://schemas.microsoft.com/office/drawing/2014/main" id="{ECE84906-37EA-4A5B-B46C-42AFCB1D3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5587" y="3640937"/>
            <a:ext cx="457200" cy="457200"/>
          </a:xfrm>
          <a:prstGeom prst="rect">
            <a:avLst/>
          </a:prstGeom>
        </p:spPr>
      </p:pic>
      <p:pic>
        <p:nvPicPr>
          <p:cNvPr id="89" name="グラフィックス 88" descr="旗">
            <a:extLst>
              <a:ext uri="{FF2B5EF4-FFF2-40B4-BE49-F238E27FC236}">
                <a16:creationId xmlns:a16="http://schemas.microsoft.com/office/drawing/2014/main" id="{D8416528-B2D6-4BC8-AB49-092533DEB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5587" y="4057105"/>
            <a:ext cx="457200" cy="457200"/>
          </a:xfrm>
          <a:prstGeom prst="rect">
            <a:avLst/>
          </a:prstGeom>
        </p:spPr>
      </p:pic>
      <p:pic>
        <p:nvPicPr>
          <p:cNvPr id="90" name="グラフィックス 89" descr="旗">
            <a:extLst>
              <a:ext uri="{FF2B5EF4-FFF2-40B4-BE49-F238E27FC236}">
                <a16:creationId xmlns:a16="http://schemas.microsoft.com/office/drawing/2014/main" id="{1B9EF50F-F573-4921-9E3C-3B5B9F76B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5252" y="455350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14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DF04E-C3D1-4ED6-B9B3-F5522694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2E1472-6D6A-42E0-BFDD-853A2A67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kumimoji="1" lang="en-US" altLang="ja-JP" sz="3400" dirty="0"/>
              <a:t>		PC</a:t>
            </a:r>
            <a:r>
              <a:rPr kumimoji="1" lang="ja-JP" altLang="en-US" sz="3400" dirty="0"/>
              <a:t>クラスタ</a:t>
            </a:r>
            <a:r>
              <a:rPr kumimoji="1" lang="en-US" altLang="ja-JP" sz="3400" dirty="0"/>
              <a:t>		DP</a:t>
            </a:r>
            <a:r>
              <a:rPr kumimoji="1" lang="ja-JP" altLang="en-US" sz="3400" dirty="0"/>
              <a:t>マッチング</a:t>
            </a:r>
            <a:endParaRPr kumimoji="1" lang="en-US" altLang="ja-JP" sz="3400" dirty="0"/>
          </a:p>
          <a:p>
            <a:pPr marL="201168" lvl="1" indent="0">
              <a:buNone/>
            </a:pPr>
            <a:r>
              <a:rPr kumimoji="1" lang="en-US" altLang="ja-JP" sz="3400" dirty="0"/>
              <a:t>		</a:t>
            </a:r>
          </a:p>
          <a:p>
            <a:pPr marL="201168" lvl="1" indent="0">
              <a:buNone/>
            </a:pPr>
            <a:r>
              <a:rPr lang="en-US" altLang="ja-JP" sz="3400" dirty="0"/>
              <a:t>		</a:t>
            </a:r>
            <a:r>
              <a:rPr kumimoji="1" lang="ja-JP" altLang="en-US" sz="3400" dirty="0"/>
              <a:t>線形計画法</a:t>
            </a:r>
            <a:r>
              <a:rPr lang="en-US" altLang="ja-JP" sz="3400" dirty="0"/>
              <a:t>		</a:t>
            </a:r>
            <a:r>
              <a:rPr kumimoji="1" lang="ja-JP" altLang="en-US" sz="3400" dirty="0"/>
              <a:t>非線形計画法</a:t>
            </a:r>
            <a:endParaRPr kumimoji="1" lang="en-US" altLang="ja-JP" sz="3400" dirty="0"/>
          </a:p>
          <a:p>
            <a:endParaRPr kumimoji="1" lang="en-US" altLang="ja-JP" sz="3600" dirty="0"/>
          </a:p>
          <a:p>
            <a:pPr marL="201168" lvl="1" indent="0">
              <a:buNone/>
            </a:pPr>
            <a:r>
              <a:rPr lang="en-US" altLang="ja-JP" sz="3400" dirty="0"/>
              <a:t>		</a:t>
            </a:r>
            <a:r>
              <a:rPr kumimoji="1" lang="ja-JP" altLang="en-US" sz="3400" dirty="0"/>
              <a:t>線形回帰</a:t>
            </a:r>
            <a:r>
              <a:rPr lang="en-US" altLang="ja-JP" sz="3400" dirty="0"/>
              <a:t>			</a:t>
            </a:r>
            <a:r>
              <a:rPr lang="ja-JP" altLang="en-US" sz="3400" dirty="0"/>
              <a:t>サポートベクタマシン</a:t>
            </a:r>
            <a:endParaRPr lang="en-US" altLang="ja-JP" sz="3400" dirty="0"/>
          </a:p>
          <a:p>
            <a:pPr marL="201168" lvl="1" indent="0">
              <a:buNone/>
            </a:pPr>
            <a:endParaRPr kumimoji="1" lang="en-US" altLang="ja-JP" sz="3400" dirty="0"/>
          </a:p>
          <a:p>
            <a:pPr marL="201168" lvl="1" indent="0">
              <a:buNone/>
            </a:pPr>
            <a:r>
              <a:rPr lang="en-US" altLang="ja-JP" sz="3400" dirty="0"/>
              <a:t>		</a:t>
            </a:r>
            <a:r>
              <a:rPr kumimoji="1" lang="en-US" altLang="ja-JP" sz="3400" dirty="0"/>
              <a:t>k</a:t>
            </a:r>
            <a:r>
              <a:rPr kumimoji="1" lang="ja-JP" altLang="en-US" sz="3400" dirty="0"/>
              <a:t>近傍法</a:t>
            </a:r>
            <a:r>
              <a:rPr kumimoji="1" lang="en-US" altLang="ja-JP" sz="3400" dirty="0"/>
              <a:t>			FPGA</a:t>
            </a:r>
            <a:r>
              <a:rPr kumimoji="1" lang="ja-JP" altLang="en-US" sz="3400" dirty="0"/>
              <a:t>上での実現</a:t>
            </a:r>
            <a:endParaRPr kumimoji="1" lang="en-US" altLang="ja-JP" sz="3400" dirty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0895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42895-7601-405A-92C4-276A735E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CDBA32-B212-423F-B551-D5B8EE17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ja-JP" sz="2100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ja-JP" altLang="en-US" sz="21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サイゼリヤ</a:t>
            </a:r>
            <a:r>
              <a:rPr lang="en-US" altLang="ja-JP" sz="21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1000</a:t>
            </a:r>
            <a:r>
              <a:rPr lang="ja-JP" altLang="en-US" sz="21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円ガチャをつくってみた</a:t>
            </a:r>
            <a:r>
              <a:rPr lang="en-US" altLang="ja-JP" sz="21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(Heroku + Flask + </a:t>
            </a:r>
            <a:r>
              <a:rPr lang="en-US" altLang="ja-JP" sz="2100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LINEbot</a:t>
            </a:r>
            <a:r>
              <a:rPr lang="en-US" altLang="ja-JP" sz="21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</a:p>
          <a:p>
            <a:r>
              <a:rPr lang="it-IT" altLang="ja-JP" sz="21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https://qiita.com/marusho_summers/items/a2d3681fac863734ec8a</a:t>
            </a:r>
            <a:endParaRPr lang="it-IT" altLang="ja-JP" sz="2100" dirty="0">
              <a:solidFill>
                <a:schemeClr val="tx1"/>
              </a:solidFill>
            </a:endParaRPr>
          </a:p>
          <a:p>
            <a:endParaRPr lang="ja-JP" altLang="en-US" sz="1900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「サイゼリヤで</a:t>
            </a:r>
            <a:r>
              <a:rPr lang="en-US" altLang="ja-JP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1000</a:t>
            </a:r>
            <a:r>
              <a:rPr lang="ja-JP" alt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円あれば最大何</a:t>
            </a:r>
            <a:r>
              <a:rPr lang="en-US" altLang="ja-JP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kcal</a:t>
            </a:r>
            <a:r>
              <a:rPr lang="ja-JP" alt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摂れるのか」を量子アニーリング計算</a:t>
            </a:r>
            <a:r>
              <a:rPr lang="en-US" altLang="ja-JP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ja-JP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Wildqat</a:t>
            </a:r>
            <a:r>
              <a:rPr lang="en-US" altLang="ja-JP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ja-JP" alt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で解いてみた。</a:t>
            </a:r>
            <a:endParaRPr lang="en-US" altLang="ja-JP" dirty="0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it-IT" altLang="ja-JP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https://qiita.com/hodaka0714/items/cf44b4ece992a39b5be4</a:t>
            </a:r>
            <a:endParaRPr lang="it-IT" altLang="ja-JP" dirty="0">
              <a:solidFill>
                <a:schemeClr val="tx1"/>
              </a:solidFill>
            </a:endParaRPr>
          </a:p>
          <a:p>
            <a:endParaRPr lang="ja-JP" altLang="en-US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「サイゼリヤで</a:t>
            </a:r>
            <a:r>
              <a:rPr lang="en-US" altLang="ja-JP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1000</a:t>
            </a:r>
            <a:r>
              <a:rPr lang="ja-JP" alt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円あれば最大何</a:t>
            </a:r>
            <a:r>
              <a:rPr lang="en-US" altLang="ja-JP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kcal</a:t>
            </a:r>
            <a:r>
              <a:rPr lang="ja-JP" alt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摂れるのか」を</a:t>
            </a:r>
            <a:r>
              <a:rPr lang="en-US" altLang="ja-JP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SMT</a:t>
            </a:r>
            <a:r>
              <a:rPr lang="ja-JP" alt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ソルバー</a:t>
            </a:r>
            <a:r>
              <a:rPr lang="en-US" altLang="ja-JP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(Z3)</a:t>
            </a:r>
            <a:r>
              <a:rPr lang="ja-JP" alt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で解いてみた。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it-IT" altLang="ja-JP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https://qiita.com/tanakh/items/a1fb13f78e0576415de3</a:t>
            </a:r>
            <a:endParaRPr lang="it-IT" altLang="ja-JP" dirty="0">
              <a:solidFill>
                <a:schemeClr val="tx1"/>
              </a:solidFill>
            </a:endParaRPr>
          </a:p>
          <a:p>
            <a:endParaRPr lang="ja-JP" altLang="en-US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「サイゼリヤで</a:t>
            </a:r>
            <a:r>
              <a:rPr lang="en-US" altLang="ja-JP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1000</a:t>
            </a:r>
            <a:r>
              <a:rPr lang="ja-JP" alt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円あれば最大何</a:t>
            </a:r>
            <a:r>
              <a:rPr lang="en-US" altLang="ja-JP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kcal</a:t>
            </a:r>
            <a:r>
              <a:rPr lang="ja-JP" alt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摂れるのか」を整数計画法ソルバー</a:t>
            </a:r>
            <a:r>
              <a:rPr lang="en-US" altLang="ja-JP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ja-JP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PuLP</a:t>
            </a:r>
            <a:r>
              <a:rPr lang="en-US" altLang="ja-JP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ja-JP" alt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で解いてみた。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it-IT" altLang="ja-JP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https://qiita.com/YSRKEN/items/dfc8604eb8598e5e9076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4022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E8739-D86A-446F-B748-7A5E6BD3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97B913-C0BD-4031-BC24-C7AD288B4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ja-JP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ja-JP" alt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「サイゼリヤで</a:t>
            </a:r>
            <a:r>
              <a:rPr lang="en-US" altLang="ja-JP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1000</a:t>
            </a:r>
            <a:r>
              <a:rPr lang="ja-JP" alt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円あれば最大何</a:t>
            </a:r>
            <a:r>
              <a:rPr lang="en-US" altLang="ja-JP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kcal</a:t>
            </a:r>
            <a:r>
              <a:rPr lang="ja-JP" alt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摂れるのか」をマルコフ連鎖モンテカルロで解いてみた。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it-IT" altLang="ja-JP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https://qiita.com/kaityo256/items/b9a146d806dcb4f6edf9</a:t>
            </a:r>
            <a:endParaRPr lang="it-IT" altLang="ja-JP" dirty="0">
              <a:solidFill>
                <a:schemeClr val="tx1"/>
              </a:solidFill>
            </a:endParaRPr>
          </a:p>
          <a:p>
            <a:endParaRPr lang="ja-JP" altLang="en-US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「サイゼリヤで</a:t>
            </a:r>
            <a:r>
              <a:rPr lang="en-US" altLang="ja-JP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1000</a:t>
            </a:r>
            <a:r>
              <a:rPr lang="ja-JP" alt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円あれば最大何</a:t>
            </a:r>
            <a:r>
              <a:rPr lang="en-US" altLang="ja-JP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kcal</a:t>
            </a:r>
            <a:r>
              <a:rPr lang="ja-JP" alt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摂れるのか」を</a:t>
            </a:r>
            <a:r>
              <a:rPr lang="en-US" altLang="ja-JP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Excel </a:t>
            </a:r>
            <a:r>
              <a:rPr lang="ja-JP" alt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のソルバーでで解いてみた。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it-IT" altLang="ja-JP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https://qiita.com/miki_iwa/items/5e0434da8b1150c21741</a:t>
            </a:r>
            <a:endParaRPr lang="it-IT" altLang="ja-JP" dirty="0">
              <a:solidFill>
                <a:schemeClr val="tx1"/>
              </a:solidFill>
            </a:endParaRPr>
          </a:p>
          <a:p>
            <a:endParaRPr lang="ja-JP" altLang="en-US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【Excel】</a:t>
            </a:r>
            <a:r>
              <a:rPr lang="ja-JP" alt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サイゼリヤ</a:t>
            </a:r>
            <a:r>
              <a:rPr lang="en-US" altLang="ja-JP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1000</a:t>
            </a:r>
            <a:r>
              <a:rPr lang="ja-JP" alt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円で摂れるカロリーの最大値を</a:t>
            </a:r>
            <a:r>
              <a:rPr lang="en-US" altLang="ja-JP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VLOOKUP</a:t>
            </a:r>
            <a:r>
              <a:rPr lang="ja-JP" alt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関数だけで求める方法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it-IT" altLang="ja-JP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https://www.waenavi.com/entry/20190519/1558269886</a:t>
            </a:r>
            <a:endParaRPr lang="it-IT" altLang="ja-JP" dirty="0">
              <a:solidFill>
                <a:schemeClr val="tx1"/>
              </a:solidFill>
            </a:endParaRPr>
          </a:p>
          <a:p>
            <a:endParaRPr lang="ja-JP" altLang="en-US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「サイゼリヤで</a:t>
            </a:r>
            <a:r>
              <a:rPr lang="en-US" altLang="ja-JP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1000</a:t>
            </a:r>
            <a:r>
              <a:rPr lang="ja-JP" altLang="en-US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円あれば最大何</a:t>
            </a:r>
            <a:r>
              <a:rPr lang="en-US" altLang="ja-JP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kcal</a:t>
            </a:r>
            <a:r>
              <a:rPr lang="ja-JP" altLang="en-US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摂れるのか」を</a:t>
            </a:r>
            <a:r>
              <a:rPr lang="en-US" altLang="ja-JP" u="sng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</a:t>
            </a:r>
            <a:r>
              <a:rPr lang="ja-JP" altLang="en-US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言語で計算する ～</a:t>
            </a:r>
            <a:r>
              <a:rPr lang="en-US" altLang="ja-JP" u="sng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</a:t>
            </a:r>
            <a:r>
              <a:rPr lang="ja-JP" altLang="en-US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言語で動的計画法</a:t>
            </a:r>
            <a:r>
              <a:rPr lang="en-US" altLang="ja-JP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(DP)</a:t>
            </a:r>
            <a:r>
              <a:rPr lang="ja-JP" altLang="en-US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～</a:t>
            </a:r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it-IT" altLang="ja-JP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https://doratex.hatenablog.jp/entry/20190520/1558323856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288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AE251D-147B-468F-A505-7EDE89A6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サイゼリヤで</a:t>
            </a:r>
            <a:r>
              <a:rPr lang="en-US" altLang="ja-JP" dirty="0"/>
              <a:t>1000</a:t>
            </a:r>
            <a:r>
              <a:rPr lang="ja-JP" altLang="en-US" dirty="0"/>
              <a:t>円あれば最大何</a:t>
            </a:r>
            <a:r>
              <a:rPr lang="en-US" altLang="ja-JP" dirty="0"/>
              <a:t>kcal</a:t>
            </a:r>
            <a:r>
              <a:rPr lang="ja-JP" altLang="en-US" dirty="0"/>
              <a:t>摂れるのか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0CD454-EB31-46BA-A052-8D9F5202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サイゼリヤ</a:t>
            </a:r>
            <a:r>
              <a:rPr lang="en-US" altLang="ja-JP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1000</a:t>
            </a:r>
            <a:r>
              <a:rPr lang="ja-JP" alt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円ガチャをつくってみた</a:t>
            </a:r>
            <a:r>
              <a:rPr lang="en-US" altLang="ja-JP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(Heroku + Flask + </a:t>
            </a:r>
            <a:r>
              <a:rPr lang="en-US" altLang="ja-JP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LINEbot</a:t>
            </a:r>
            <a:r>
              <a:rPr lang="en-US" altLang="ja-JP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ja-JP" altLang="en-US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「サイゼリヤで</a:t>
            </a:r>
            <a:r>
              <a:rPr lang="en-US" altLang="ja-JP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1000</a:t>
            </a:r>
            <a:r>
              <a:rPr lang="ja-JP" alt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円あれば最大何</a:t>
            </a:r>
            <a:r>
              <a:rPr lang="en-US" altLang="ja-JP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kcal</a:t>
            </a:r>
            <a:r>
              <a:rPr lang="ja-JP" alt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摂れるのか」を量子アニーリング計算</a:t>
            </a:r>
            <a:r>
              <a:rPr lang="en-US" altLang="ja-JP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ja-JP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Wildqat</a:t>
            </a:r>
            <a:r>
              <a:rPr lang="en-US" altLang="ja-JP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ja-JP" alt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で解いてみた。</a:t>
            </a:r>
            <a:endParaRPr lang="ja-JP" altLang="en-US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「サイゼリヤで</a:t>
            </a:r>
            <a:r>
              <a:rPr lang="en-US" altLang="ja-JP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1000</a:t>
            </a:r>
            <a:r>
              <a:rPr lang="ja-JP" alt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円あれば最大何</a:t>
            </a:r>
            <a:r>
              <a:rPr lang="en-US" altLang="ja-JP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kcal</a:t>
            </a:r>
            <a:r>
              <a:rPr lang="ja-JP" alt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摂れるのか」を</a:t>
            </a:r>
            <a:r>
              <a:rPr lang="en-US" altLang="ja-JP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SMT</a:t>
            </a:r>
            <a:r>
              <a:rPr lang="ja-JP" alt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ソルバー</a:t>
            </a:r>
            <a:r>
              <a:rPr lang="en-US" altLang="ja-JP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(Z3)</a:t>
            </a:r>
            <a:r>
              <a:rPr lang="ja-JP" alt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で解いてみた。</a:t>
            </a:r>
            <a:endParaRPr lang="ja-JP" altLang="en-US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「サイゼリヤで</a:t>
            </a:r>
            <a:r>
              <a:rPr lang="en-US" altLang="ja-JP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1000</a:t>
            </a:r>
            <a:r>
              <a:rPr lang="ja-JP" alt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円あれば最大何</a:t>
            </a:r>
            <a:r>
              <a:rPr lang="en-US" altLang="ja-JP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kcal</a:t>
            </a:r>
            <a:r>
              <a:rPr lang="ja-JP" alt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摂れるのか」を整数計画法ソルバー</a:t>
            </a:r>
            <a:r>
              <a:rPr lang="en-US" altLang="ja-JP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ja-JP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PuLP</a:t>
            </a:r>
            <a:r>
              <a:rPr lang="en-US" altLang="ja-JP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ja-JP" alt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で解いてみた。</a:t>
            </a:r>
            <a:endParaRPr lang="ja-JP" altLang="en-US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「サイゼリヤで</a:t>
            </a:r>
            <a:r>
              <a:rPr lang="en-US" altLang="ja-JP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1000</a:t>
            </a:r>
            <a:r>
              <a:rPr lang="ja-JP" altLang="en-US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円あれば最大何</a:t>
            </a:r>
            <a:r>
              <a:rPr lang="en-US" altLang="ja-JP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kcal</a:t>
            </a:r>
            <a:r>
              <a:rPr lang="ja-JP" altLang="en-US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摂れるのか」をマルコフ連鎖モンテカルロで解いてみた。</a:t>
            </a:r>
            <a:endParaRPr lang="ja-JP" altLang="en-US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「サイゼリヤで</a:t>
            </a:r>
            <a:r>
              <a:rPr lang="en-US" altLang="ja-JP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1000</a:t>
            </a:r>
            <a:r>
              <a:rPr lang="ja-JP" altLang="en-US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円あれば最大何</a:t>
            </a:r>
            <a:r>
              <a:rPr lang="en-US" altLang="ja-JP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kcal</a:t>
            </a:r>
            <a:r>
              <a:rPr lang="ja-JP" altLang="en-US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摂れるのか」を</a:t>
            </a:r>
            <a:r>
              <a:rPr lang="en-US" altLang="ja-JP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Excel </a:t>
            </a:r>
            <a:r>
              <a:rPr lang="ja-JP" altLang="en-US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のソルバーでで解いてみた。</a:t>
            </a:r>
            <a:endParaRPr lang="ja-JP" altLang="en-US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【Excel】</a:t>
            </a:r>
            <a:r>
              <a:rPr lang="ja-JP" altLang="en-US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サイゼリヤ</a:t>
            </a:r>
            <a:r>
              <a:rPr lang="en-US" altLang="ja-JP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1000</a:t>
            </a:r>
            <a:r>
              <a:rPr lang="ja-JP" altLang="en-US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円で摂れるカロリーの最大値を</a:t>
            </a:r>
            <a:r>
              <a:rPr lang="en-US" altLang="ja-JP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VLOOKUP</a:t>
            </a:r>
            <a:r>
              <a:rPr lang="ja-JP" altLang="en-US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関数だけで求める方法</a:t>
            </a:r>
            <a:endParaRPr lang="ja-JP" altLang="en-US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「サイゼリヤで</a:t>
            </a:r>
            <a:r>
              <a:rPr lang="en-US" altLang="ja-JP" u="sng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1000</a:t>
            </a:r>
            <a:r>
              <a:rPr lang="ja-JP" altLang="en-US" u="sng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円あれば最大何</a:t>
            </a:r>
            <a:r>
              <a:rPr lang="en-US" altLang="ja-JP" u="sng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kcal</a:t>
            </a:r>
            <a:r>
              <a:rPr lang="ja-JP" altLang="en-US" u="sng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摂れるのか」を</a:t>
            </a:r>
            <a:r>
              <a:rPr lang="en-US" altLang="ja-JP" u="sng" dirty="0" err="1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</a:t>
            </a:r>
            <a:r>
              <a:rPr lang="ja-JP" altLang="en-US" u="sng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言語で計算する ～</a:t>
            </a:r>
            <a:r>
              <a:rPr lang="en-US" altLang="ja-JP" u="sng" dirty="0" err="1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</a:t>
            </a:r>
            <a:r>
              <a:rPr lang="ja-JP" altLang="en-US" u="sng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言語で動的計画法</a:t>
            </a:r>
            <a:r>
              <a:rPr lang="en-US" altLang="ja-JP" u="sng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(DP)</a:t>
            </a:r>
            <a:r>
              <a:rPr lang="ja-JP" altLang="en-US" u="sng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～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1218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9D322E-0F58-4EF0-A1F3-50356B10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994BA-E7ED-478C-85D6-D66C02D51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ja-JP" alt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日本マクドナルド</a:t>
            </a:r>
            <a:endParaRPr lang="en-US" altLang="ja-JP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it-IT" altLang="ja-JP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http://www.mcdonalds.co.jp/menu/burger/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86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3DB2A-6CA3-452B-B20B-751C9881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FA0755-4B1E-4E14-9ED4-086FD711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sz="1600" dirty="0"/>
          </a:p>
          <a:p>
            <a:r>
              <a:rPr kumimoji="1" lang="en-US" altLang="ja-JP" sz="1600" dirty="0"/>
              <a:t>Richard Reese, </a:t>
            </a:r>
            <a:r>
              <a:rPr kumimoji="1" lang="ja-JP" altLang="en-US" sz="1600" dirty="0"/>
              <a:t>詳説 </a:t>
            </a:r>
            <a:r>
              <a:rPr kumimoji="1" lang="en-US" altLang="ja-JP" sz="1600" dirty="0"/>
              <a:t>C</a:t>
            </a:r>
            <a:r>
              <a:rPr kumimoji="1" lang="ja-JP" altLang="en-US" sz="1600" dirty="0"/>
              <a:t>ポインタ　菊池　彰　訳</a:t>
            </a:r>
            <a:r>
              <a:rPr kumimoji="1" lang="en-US" altLang="ja-JP" sz="1600" dirty="0"/>
              <a:t>,  </a:t>
            </a:r>
            <a:r>
              <a:rPr kumimoji="1" lang="ja-JP" altLang="en-US" sz="1600" dirty="0"/>
              <a:t>株式会社オライリー・ジャパン</a:t>
            </a:r>
            <a:r>
              <a:rPr kumimoji="1" lang="en-US" altLang="ja-JP" sz="1600" dirty="0"/>
              <a:t>, 2013</a:t>
            </a:r>
          </a:p>
          <a:p>
            <a:endParaRPr lang="en-US" altLang="ja-JP" sz="1600" dirty="0"/>
          </a:p>
          <a:p>
            <a:r>
              <a:rPr lang="ja-JP" altLang="en-US" sz="1600" dirty="0"/>
              <a:t>渋谷　克智</a:t>
            </a:r>
            <a:r>
              <a:rPr lang="en-US" altLang="ja-JP" sz="1600" dirty="0"/>
              <a:t>, Linux</a:t>
            </a:r>
            <a:r>
              <a:rPr lang="ja-JP" altLang="en-US" sz="1600" dirty="0"/>
              <a:t>と</a:t>
            </a:r>
            <a:r>
              <a:rPr lang="en-US" altLang="ja-JP" sz="1600" dirty="0" err="1"/>
              <a:t>pthread</a:t>
            </a:r>
            <a:r>
              <a:rPr lang="ja-JP" altLang="en-US" sz="1600" dirty="0"/>
              <a:t>によるマルチスレッドプログラミング入門</a:t>
            </a:r>
            <a:r>
              <a:rPr lang="en-US" altLang="ja-JP" sz="1600" dirty="0"/>
              <a:t>, </a:t>
            </a:r>
            <a:r>
              <a:rPr lang="ja-JP" altLang="en-US" sz="1600" dirty="0"/>
              <a:t>株式会社　秀和システム</a:t>
            </a:r>
            <a:r>
              <a:rPr lang="en-US" altLang="ja-JP" sz="1600" dirty="0"/>
              <a:t>, 2018</a:t>
            </a:r>
          </a:p>
          <a:p>
            <a:endParaRPr kumimoji="1" lang="en-US" altLang="ja-JP" sz="1600" dirty="0"/>
          </a:p>
          <a:p>
            <a:r>
              <a:rPr kumimoji="1" lang="ja-JP" altLang="en-US" sz="1600" dirty="0"/>
              <a:t>菅原　清文</a:t>
            </a:r>
            <a:r>
              <a:rPr lang="en-US" altLang="ja-JP" sz="1600" dirty="0"/>
              <a:t>, C/C++ </a:t>
            </a:r>
            <a:r>
              <a:rPr lang="ja-JP" altLang="en-US" sz="1600" dirty="0"/>
              <a:t>プログラマーのための</a:t>
            </a:r>
            <a:r>
              <a:rPr lang="en-US" altLang="ja-JP" sz="1600" dirty="0"/>
              <a:t>OpenMP </a:t>
            </a:r>
            <a:r>
              <a:rPr lang="ja-JP" altLang="en-US" sz="1600" dirty="0"/>
              <a:t>並列プログラミング　第２版</a:t>
            </a:r>
            <a:r>
              <a:rPr lang="en-US" altLang="ja-JP" sz="1600" dirty="0"/>
              <a:t>, </a:t>
            </a:r>
            <a:r>
              <a:rPr lang="ja-JP" altLang="en-US" sz="1600" dirty="0"/>
              <a:t>株式会社　カットシステム</a:t>
            </a:r>
            <a:r>
              <a:rPr lang="en-US" altLang="ja-JP" sz="1600" dirty="0"/>
              <a:t>, 2012</a:t>
            </a:r>
          </a:p>
          <a:p>
            <a:endParaRPr lang="en-US" altLang="ja-JP" sz="1600" dirty="0"/>
          </a:p>
          <a:p>
            <a:r>
              <a:rPr lang="en-US" altLang="ja-JP" sz="1600" dirty="0"/>
              <a:t>Clay </a:t>
            </a:r>
            <a:r>
              <a:rPr lang="en-US" altLang="ja-JP" sz="1600" dirty="0" err="1"/>
              <a:t>Breshears</a:t>
            </a:r>
            <a:r>
              <a:rPr lang="en-US" altLang="ja-JP" sz="1600" dirty="0"/>
              <a:t>, </a:t>
            </a:r>
            <a:r>
              <a:rPr lang="ja-JP" altLang="en-US" sz="1600" dirty="0"/>
              <a:t>並行コンピューティング技法ー実践マルチコア</a:t>
            </a:r>
            <a:r>
              <a:rPr lang="en-US" altLang="ja-JP" sz="1600" dirty="0"/>
              <a:t>/</a:t>
            </a:r>
            <a:r>
              <a:rPr lang="ja-JP" altLang="en-US" sz="1600" dirty="0"/>
              <a:t>マルチスレッドプログラミング　千住　治郎　訳</a:t>
            </a:r>
            <a:r>
              <a:rPr lang="en-US" altLang="ja-JP" sz="1600" dirty="0"/>
              <a:t>, </a:t>
            </a:r>
          </a:p>
          <a:p>
            <a:r>
              <a:rPr lang="ja-JP" altLang="en-US" sz="1600" dirty="0"/>
              <a:t>株式会社オライリー・ジャパン</a:t>
            </a:r>
            <a:r>
              <a:rPr lang="en-US" altLang="ja-JP" sz="1600" dirty="0"/>
              <a:t>, 2009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30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90F44-3FA1-4016-8227-41E6E38C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マクドナルドでの最適化</a:t>
            </a:r>
          </a:p>
        </p:txBody>
      </p:sp>
      <p:pic>
        <p:nvPicPr>
          <p:cNvPr id="5" name="コンテンツ プレースホルダー 4" descr="食べ物 が含まれている画像&#10;&#10;自動的に生成された説明">
            <a:extLst>
              <a:ext uri="{FF2B5EF4-FFF2-40B4-BE49-F238E27FC236}">
                <a16:creationId xmlns:a16="http://schemas.microsoft.com/office/drawing/2014/main" id="{013D6F2D-0E30-4858-9314-CA2F34742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96" y="1859280"/>
            <a:ext cx="3136094" cy="4022725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C8BA89A-2002-4B7B-B7D8-37EAF5F9B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167" y="3185160"/>
            <a:ext cx="1464733" cy="112993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C696F8-B82D-4581-B29D-A4E1E0A1A652}"/>
              </a:ext>
            </a:extLst>
          </p:cNvPr>
          <p:cNvSpPr txBox="1"/>
          <p:nvPr/>
        </p:nvSpPr>
        <p:spPr>
          <a:xfrm>
            <a:off x="4775200" y="2189480"/>
            <a:ext cx="62077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目的：</a:t>
            </a:r>
            <a:endParaRPr kumimoji="1" lang="en-US" altLang="ja-JP" sz="2800" dirty="0"/>
          </a:p>
          <a:p>
            <a:r>
              <a:rPr kumimoji="1" lang="ja-JP" altLang="en-US" sz="2400" dirty="0"/>
              <a:t>金額内での最大総</a:t>
            </a:r>
            <a:r>
              <a:rPr kumimoji="1" lang="en-US" altLang="ja-JP" sz="2400" dirty="0"/>
              <a:t>Kcal</a:t>
            </a:r>
            <a:r>
              <a:rPr kumimoji="1" lang="ja-JP" altLang="en-US" sz="2400" dirty="0"/>
              <a:t>の組み合わせを求める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対象：</a:t>
            </a:r>
            <a:endParaRPr kumimoji="1" lang="en-US" altLang="ja-JP" sz="2400" dirty="0"/>
          </a:p>
          <a:p>
            <a:r>
              <a:rPr kumimoji="1" lang="ja-JP" altLang="en-US" sz="2400" dirty="0"/>
              <a:t>マクドナルドの昼の通常単品メニュー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34BBF3E-3D90-408F-8604-D77F76572E8D}"/>
              </a:ext>
            </a:extLst>
          </p:cNvPr>
          <p:cNvSpPr/>
          <p:nvPr/>
        </p:nvSpPr>
        <p:spPr>
          <a:xfrm>
            <a:off x="4549690" y="5433814"/>
            <a:ext cx="4327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ja-JP" dirty="0">
                <a:hlinkClick r:id="rId4"/>
              </a:rPr>
              <a:t>http://www.mcdonalds.co.jp/menu/burger/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589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28AB9-B9AE-4A23-B244-797CA215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ナップサック問題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5EC205F-84EB-494F-8426-59693D167B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3200" dirty="0"/>
                  <a:t>最大容量</a:t>
                </a:r>
                <a:r>
                  <a:rPr lang="en-US" altLang="ja-JP" sz="3200" dirty="0"/>
                  <a:t>:</a:t>
                </a:r>
                <a:r>
                  <a:rPr lang="ja-JP" altLang="en-US" sz="3200" dirty="0"/>
                  <a:t> </a:t>
                </a:r>
                <a:r>
                  <a:rPr lang="en-US" altLang="ja-JP" sz="3200" dirty="0"/>
                  <a:t>C</a:t>
                </a:r>
              </a:p>
              <a:p>
                <a:r>
                  <a:rPr lang="ja-JP" altLang="en-US" sz="3200" dirty="0"/>
                  <a:t>品数</a:t>
                </a:r>
                <a:r>
                  <a:rPr lang="en-US" altLang="ja-JP" sz="3200" dirty="0"/>
                  <a:t>: n</a:t>
                </a:r>
              </a:p>
              <a:p>
                <a:pPr marL="0" indent="0">
                  <a:buNone/>
                </a:pPr>
                <a:r>
                  <a:rPr lang="en-US" altLang="ja-JP" sz="32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3200" b="0" dirty="0"/>
                  <a:t> </a:t>
                </a:r>
                <a:r>
                  <a:rPr lang="ja-JP" altLang="en-US" sz="3200" dirty="0"/>
                  <a:t>種類めの品物について </a:t>
                </a:r>
                <a:r>
                  <a:rPr lang="en-US" altLang="ja-JP" sz="3200" dirty="0"/>
                  <a:t>( 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3200" dirty="0"/>
                  <a:t> )</a:t>
                </a:r>
              </a:p>
              <a:p>
                <a:pPr marL="201168" lvl="1" indent="0">
                  <a:buNone/>
                </a:pPr>
                <a:r>
                  <a:rPr lang="en-US" altLang="ja-JP" sz="3000" dirty="0"/>
                  <a:t>	</a:t>
                </a:r>
                <a:r>
                  <a:rPr lang="ja-JP" altLang="en-US" sz="3000" dirty="0"/>
                  <a:t>容積</a:t>
                </a:r>
                <a14:m>
                  <m:oMath xmlns:m="http://schemas.openxmlformats.org/officeDocument/2006/math">
                    <m:r>
                      <a:rPr lang="en-US" altLang="ja-JP" sz="3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3000" dirty="0"/>
                  <a:t> , </a:t>
                </a:r>
                <a:r>
                  <a:rPr lang="ja-JP" altLang="en-US" sz="3000" dirty="0"/>
                  <a:t>価値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sz="3000" dirty="0"/>
              </a:p>
              <a:p>
                <a:pPr marL="201168" lvl="1" indent="0">
                  <a:buNone/>
                </a:pPr>
                <a:endParaRPr lang="en-US" altLang="ja-JP" sz="3000" dirty="0"/>
              </a:p>
              <a:p>
                <a:pPr marL="201168" lvl="1" indent="0">
                  <a:buNone/>
                </a:pPr>
                <a:r>
                  <a:rPr lang="en-US" altLang="ja-JP" sz="3000" dirty="0">
                    <a:sym typeface="Wingdings" panose="05000000000000000000" pitchFamily="2" charset="2"/>
                  </a:rPr>
                  <a:t> </a:t>
                </a:r>
                <a:r>
                  <a:rPr lang="ja-JP" altLang="en-US" sz="3000" dirty="0">
                    <a:sym typeface="Wingdings" panose="05000000000000000000" pitchFamily="2" charset="2"/>
                  </a:rPr>
                  <a:t>最大容量を超えない範囲で総価値が最大の組み合わせ</a:t>
                </a:r>
                <a:endParaRPr lang="en-US" altLang="ja-JP" sz="3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5EC205F-84EB-494F-8426-59693D167B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39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39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C92308-F165-46E9-9DBE-7239D63B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ナップサック問題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705425-6546-4647-B3D4-B9508B7A2B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sz="3200" dirty="0"/>
                  <a:t>漸化式に基づく動的計画法による解法</a:t>
                </a:r>
                <a:endParaRPr kumimoji="1" lang="en-US" altLang="ja-JP" sz="3200" dirty="0"/>
              </a:p>
              <a:p>
                <a:endParaRPr kumimoji="1" lang="en-US" altLang="ja-JP" sz="3200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𝑑𝑝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d>
                                  <m:d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𝑑𝑝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𝑑𝑝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ja-JP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000" dirty="0"/>
              </a:p>
              <a:p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705425-6546-4647-B3D4-B9508B7A2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39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50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2724C-5E82-444D-B5A9-62053EE4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配列による実装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3F09BB7-324D-4A52-AC41-78578442C8B7}"/>
              </a:ext>
            </a:extLst>
          </p:cNvPr>
          <p:cNvSpPr/>
          <p:nvPr/>
        </p:nvSpPr>
        <p:spPr>
          <a:xfrm>
            <a:off x="4061354" y="26794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02B570-2766-4CA2-9900-0AADF03B2721}"/>
              </a:ext>
            </a:extLst>
          </p:cNvPr>
          <p:cNvSpPr/>
          <p:nvPr/>
        </p:nvSpPr>
        <p:spPr>
          <a:xfrm>
            <a:off x="4061354" y="3136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92B7732-CE40-49DC-B158-9DF400C7886E}"/>
              </a:ext>
            </a:extLst>
          </p:cNvPr>
          <p:cNvSpPr/>
          <p:nvPr/>
        </p:nvSpPr>
        <p:spPr>
          <a:xfrm>
            <a:off x="4061354" y="35938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A2F8542-A0BF-4D1A-8960-B54DB216824F}"/>
              </a:ext>
            </a:extLst>
          </p:cNvPr>
          <p:cNvSpPr/>
          <p:nvPr/>
        </p:nvSpPr>
        <p:spPr>
          <a:xfrm>
            <a:off x="4061354" y="40510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A5EBBBB-AB03-4CE4-A8D3-FFE494A7B9C0}"/>
              </a:ext>
            </a:extLst>
          </p:cNvPr>
          <p:cNvSpPr/>
          <p:nvPr/>
        </p:nvSpPr>
        <p:spPr>
          <a:xfrm>
            <a:off x="406135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BEB567-9EDE-498B-9D1A-D9CF5EBA02C8}"/>
              </a:ext>
            </a:extLst>
          </p:cNvPr>
          <p:cNvSpPr/>
          <p:nvPr/>
        </p:nvSpPr>
        <p:spPr>
          <a:xfrm>
            <a:off x="4061354" y="5422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06C997F-3640-46EA-8651-AC6612FF632E}"/>
              </a:ext>
            </a:extLst>
          </p:cNvPr>
          <p:cNvSpPr/>
          <p:nvPr/>
        </p:nvSpPr>
        <p:spPr>
          <a:xfrm>
            <a:off x="4528714" y="26794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5CFC60A-2475-4998-800F-0EB6F5D424E3}"/>
              </a:ext>
            </a:extLst>
          </p:cNvPr>
          <p:cNvSpPr/>
          <p:nvPr/>
        </p:nvSpPr>
        <p:spPr>
          <a:xfrm>
            <a:off x="4528714" y="3136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06D9000-9B38-42E3-8734-E03F6AC3B8D8}"/>
              </a:ext>
            </a:extLst>
          </p:cNvPr>
          <p:cNvSpPr/>
          <p:nvPr/>
        </p:nvSpPr>
        <p:spPr>
          <a:xfrm>
            <a:off x="4528714" y="35938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1EE75FE-2B62-4F81-80DA-3D1D63902134}"/>
              </a:ext>
            </a:extLst>
          </p:cNvPr>
          <p:cNvSpPr/>
          <p:nvPr/>
        </p:nvSpPr>
        <p:spPr>
          <a:xfrm>
            <a:off x="4528714" y="40510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E3D8819-09FF-4A16-8F65-4BEF857B65B8}"/>
              </a:ext>
            </a:extLst>
          </p:cNvPr>
          <p:cNvSpPr/>
          <p:nvPr/>
        </p:nvSpPr>
        <p:spPr>
          <a:xfrm>
            <a:off x="452871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515ED17-C09C-4896-8B7D-A4A273C98C83}"/>
              </a:ext>
            </a:extLst>
          </p:cNvPr>
          <p:cNvSpPr/>
          <p:nvPr/>
        </p:nvSpPr>
        <p:spPr>
          <a:xfrm>
            <a:off x="4996074" y="26794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AD0B3EF-3F0E-49AB-9C6F-8A73AF72C3CA}"/>
              </a:ext>
            </a:extLst>
          </p:cNvPr>
          <p:cNvSpPr/>
          <p:nvPr/>
        </p:nvSpPr>
        <p:spPr>
          <a:xfrm>
            <a:off x="4996074" y="3136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720EA44-88BD-42D4-9B67-244F53822953}"/>
              </a:ext>
            </a:extLst>
          </p:cNvPr>
          <p:cNvSpPr/>
          <p:nvPr/>
        </p:nvSpPr>
        <p:spPr>
          <a:xfrm>
            <a:off x="4996074" y="35938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9B31726-942E-4682-913F-A1DA1C6AE2B1}"/>
              </a:ext>
            </a:extLst>
          </p:cNvPr>
          <p:cNvSpPr/>
          <p:nvPr/>
        </p:nvSpPr>
        <p:spPr>
          <a:xfrm>
            <a:off x="4996074" y="40510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A70F6BA-1A78-46BE-8007-B5A1428A95FC}"/>
              </a:ext>
            </a:extLst>
          </p:cNvPr>
          <p:cNvSpPr/>
          <p:nvPr/>
        </p:nvSpPr>
        <p:spPr>
          <a:xfrm>
            <a:off x="499607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36336C2-9AFF-43CB-B4BF-8C58C1A48138}"/>
              </a:ext>
            </a:extLst>
          </p:cNvPr>
          <p:cNvSpPr/>
          <p:nvPr/>
        </p:nvSpPr>
        <p:spPr>
          <a:xfrm>
            <a:off x="5463434" y="26794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2DD0EE6-B75B-4D90-84A0-77FD25C763BD}"/>
              </a:ext>
            </a:extLst>
          </p:cNvPr>
          <p:cNvSpPr/>
          <p:nvPr/>
        </p:nvSpPr>
        <p:spPr>
          <a:xfrm>
            <a:off x="5463434" y="3136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1CA82F4-748E-4F9D-9200-1E3ACD794877}"/>
              </a:ext>
            </a:extLst>
          </p:cNvPr>
          <p:cNvSpPr/>
          <p:nvPr/>
        </p:nvSpPr>
        <p:spPr>
          <a:xfrm>
            <a:off x="5463434" y="35938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8C48A5A-05B5-4721-ABA5-0A4CF5858E5B}"/>
              </a:ext>
            </a:extLst>
          </p:cNvPr>
          <p:cNvSpPr/>
          <p:nvPr/>
        </p:nvSpPr>
        <p:spPr>
          <a:xfrm>
            <a:off x="5463434" y="40510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7C4AD77-893F-418E-AEBF-6C39AA4C1932}"/>
              </a:ext>
            </a:extLst>
          </p:cNvPr>
          <p:cNvSpPr/>
          <p:nvPr/>
        </p:nvSpPr>
        <p:spPr>
          <a:xfrm>
            <a:off x="546343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2C8C286-3CED-47BC-9BA0-63A668C59587}"/>
              </a:ext>
            </a:extLst>
          </p:cNvPr>
          <p:cNvSpPr/>
          <p:nvPr/>
        </p:nvSpPr>
        <p:spPr>
          <a:xfrm>
            <a:off x="5930794" y="26794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F55760A-6B48-41F5-9CC7-0F4129EB30D1}"/>
              </a:ext>
            </a:extLst>
          </p:cNvPr>
          <p:cNvSpPr/>
          <p:nvPr/>
        </p:nvSpPr>
        <p:spPr>
          <a:xfrm>
            <a:off x="5930794" y="3136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9AE670A-FA70-47C2-9949-862E47E0CB6E}"/>
              </a:ext>
            </a:extLst>
          </p:cNvPr>
          <p:cNvSpPr/>
          <p:nvPr/>
        </p:nvSpPr>
        <p:spPr>
          <a:xfrm>
            <a:off x="5930794" y="35938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5F7454E-42DA-4FA8-845D-FC808C453A13}"/>
              </a:ext>
            </a:extLst>
          </p:cNvPr>
          <p:cNvSpPr/>
          <p:nvPr/>
        </p:nvSpPr>
        <p:spPr>
          <a:xfrm>
            <a:off x="5930794" y="40510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CCF0A97-59C8-4D6E-9FA2-B2C413455AE0}"/>
              </a:ext>
            </a:extLst>
          </p:cNvPr>
          <p:cNvSpPr/>
          <p:nvPr/>
        </p:nvSpPr>
        <p:spPr>
          <a:xfrm>
            <a:off x="593079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8FDF4BF-4D47-41BA-9446-B71FB7743A35}"/>
              </a:ext>
            </a:extLst>
          </p:cNvPr>
          <p:cNvSpPr/>
          <p:nvPr/>
        </p:nvSpPr>
        <p:spPr>
          <a:xfrm>
            <a:off x="6398154" y="26794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0110A2-4F0C-4BC8-8EE3-4FA03E362025}"/>
              </a:ext>
            </a:extLst>
          </p:cNvPr>
          <p:cNvSpPr/>
          <p:nvPr/>
        </p:nvSpPr>
        <p:spPr>
          <a:xfrm>
            <a:off x="6398154" y="3136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D507C24-A8A4-4DAE-AEFB-96DEBD2F931B}"/>
              </a:ext>
            </a:extLst>
          </p:cNvPr>
          <p:cNvSpPr/>
          <p:nvPr/>
        </p:nvSpPr>
        <p:spPr>
          <a:xfrm>
            <a:off x="6398154" y="35938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54C9A78-C4CF-4FF4-8B3C-C746886045F5}"/>
              </a:ext>
            </a:extLst>
          </p:cNvPr>
          <p:cNvSpPr/>
          <p:nvPr/>
        </p:nvSpPr>
        <p:spPr>
          <a:xfrm>
            <a:off x="6398154" y="40510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8F9A5C6-AEEC-490D-BE5B-5EF83E6BA81C}"/>
              </a:ext>
            </a:extLst>
          </p:cNvPr>
          <p:cNvSpPr/>
          <p:nvPr/>
        </p:nvSpPr>
        <p:spPr>
          <a:xfrm>
            <a:off x="639815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407E897-9F6C-43EC-AD5A-CA988513DD1D}"/>
              </a:ext>
            </a:extLst>
          </p:cNvPr>
          <p:cNvSpPr/>
          <p:nvPr/>
        </p:nvSpPr>
        <p:spPr>
          <a:xfrm>
            <a:off x="6865514" y="26794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DF9A19D-AD20-43C5-A92B-1C08D14F1E51}"/>
              </a:ext>
            </a:extLst>
          </p:cNvPr>
          <p:cNvSpPr/>
          <p:nvPr/>
        </p:nvSpPr>
        <p:spPr>
          <a:xfrm>
            <a:off x="6865514" y="3136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3F5E746-91BB-4579-9DC0-6BFA466C93CD}"/>
              </a:ext>
            </a:extLst>
          </p:cNvPr>
          <p:cNvSpPr/>
          <p:nvPr/>
        </p:nvSpPr>
        <p:spPr>
          <a:xfrm>
            <a:off x="6865514" y="35938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317A27D-2DB2-4680-8648-A5D618791EDC}"/>
              </a:ext>
            </a:extLst>
          </p:cNvPr>
          <p:cNvSpPr/>
          <p:nvPr/>
        </p:nvSpPr>
        <p:spPr>
          <a:xfrm>
            <a:off x="6865514" y="40510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7CBFE83-85CF-4F3B-AA22-9677FBC917ED}"/>
              </a:ext>
            </a:extLst>
          </p:cNvPr>
          <p:cNvSpPr/>
          <p:nvPr/>
        </p:nvSpPr>
        <p:spPr>
          <a:xfrm>
            <a:off x="686551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D3A7898-2AE1-4A60-8983-CE0BE54B3331}"/>
              </a:ext>
            </a:extLst>
          </p:cNvPr>
          <p:cNvSpPr/>
          <p:nvPr/>
        </p:nvSpPr>
        <p:spPr>
          <a:xfrm>
            <a:off x="8028834" y="26794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F558A29-01C2-4807-9D73-FAA52CD7A88A}"/>
              </a:ext>
            </a:extLst>
          </p:cNvPr>
          <p:cNvSpPr/>
          <p:nvPr/>
        </p:nvSpPr>
        <p:spPr>
          <a:xfrm>
            <a:off x="8028834" y="3136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526AD1C-96BB-4B31-AA33-5550BF8BCCE5}"/>
              </a:ext>
            </a:extLst>
          </p:cNvPr>
          <p:cNvSpPr/>
          <p:nvPr/>
        </p:nvSpPr>
        <p:spPr>
          <a:xfrm>
            <a:off x="8028834" y="35938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C5C6382-B24A-4E3B-AB1A-BE6446F14446}"/>
              </a:ext>
            </a:extLst>
          </p:cNvPr>
          <p:cNvSpPr/>
          <p:nvPr/>
        </p:nvSpPr>
        <p:spPr>
          <a:xfrm>
            <a:off x="8028834" y="40510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39E73AA-6426-4209-B681-58BBFEF02FBB}"/>
              </a:ext>
            </a:extLst>
          </p:cNvPr>
          <p:cNvSpPr/>
          <p:nvPr/>
        </p:nvSpPr>
        <p:spPr>
          <a:xfrm>
            <a:off x="802883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6F79A0EF-567F-4E4F-829F-62BF36828905}"/>
              </a:ext>
            </a:extLst>
          </p:cNvPr>
          <p:cNvSpPr/>
          <p:nvPr/>
        </p:nvSpPr>
        <p:spPr>
          <a:xfrm>
            <a:off x="4528714" y="5422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6236FDE-DF15-4BA1-9E6C-6C79C0F5773A}"/>
              </a:ext>
            </a:extLst>
          </p:cNvPr>
          <p:cNvSpPr/>
          <p:nvPr/>
        </p:nvSpPr>
        <p:spPr>
          <a:xfrm>
            <a:off x="4996074" y="5422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0D3A6890-BD4A-4ECC-BC64-2525C76E49FA}"/>
              </a:ext>
            </a:extLst>
          </p:cNvPr>
          <p:cNvSpPr/>
          <p:nvPr/>
        </p:nvSpPr>
        <p:spPr>
          <a:xfrm>
            <a:off x="5463434" y="5422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37C92E8-4317-4D05-9DE3-4BC6EF6C0013}"/>
              </a:ext>
            </a:extLst>
          </p:cNvPr>
          <p:cNvSpPr/>
          <p:nvPr/>
        </p:nvSpPr>
        <p:spPr>
          <a:xfrm>
            <a:off x="5930794" y="5422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C7EE73F-5CC4-429A-B822-D58A25F5FE5C}"/>
              </a:ext>
            </a:extLst>
          </p:cNvPr>
          <p:cNvSpPr/>
          <p:nvPr/>
        </p:nvSpPr>
        <p:spPr>
          <a:xfrm>
            <a:off x="6398154" y="5422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59C19E4-76D2-404A-861B-01A0CAFFFBDE}"/>
              </a:ext>
            </a:extLst>
          </p:cNvPr>
          <p:cNvSpPr/>
          <p:nvPr/>
        </p:nvSpPr>
        <p:spPr>
          <a:xfrm>
            <a:off x="6870594" y="5422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0F51834-9DE1-4650-B7C1-3C4FB20B0E5C}"/>
                  </a:ext>
                </a:extLst>
              </p:cNvPr>
              <p:cNvSpPr txBox="1"/>
              <p:nvPr/>
            </p:nvSpPr>
            <p:spPr>
              <a:xfrm>
                <a:off x="3381878" y="1896889"/>
                <a:ext cx="798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0F51834-9DE1-4650-B7C1-3C4FB20B0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878" y="1896889"/>
                <a:ext cx="79886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6135C31-FA69-4791-A895-D8874306D396}"/>
                  </a:ext>
                </a:extLst>
              </p:cNvPr>
              <p:cNvSpPr txBox="1"/>
              <p:nvPr/>
            </p:nvSpPr>
            <p:spPr>
              <a:xfrm>
                <a:off x="3151045" y="2140483"/>
                <a:ext cx="461665" cy="62917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6135C31-FA69-4791-A895-D8874306D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045" y="2140483"/>
                <a:ext cx="461665" cy="6291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CD77FA8-B43B-4A4E-8C7C-BC2176EA60E8}"/>
              </a:ext>
            </a:extLst>
          </p:cNvPr>
          <p:cNvSpPr txBox="1"/>
          <p:nvPr/>
        </p:nvSpPr>
        <p:spPr>
          <a:xfrm>
            <a:off x="4156786" y="231015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58BB37-925B-469A-B1B0-6DA8D92D0D0C}"/>
              </a:ext>
            </a:extLst>
          </p:cNvPr>
          <p:cNvSpPr txBox="1"/>
          <p:nvPr/>
        </p:nvSpPr>
        <p:spPr>
          <a:xfrm>
            <a:off x="4623998" y="231015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1861FAD-8D6E-4FAB-9D1B-64B23FC08E12}"/>
              </a:ext>
            </a:extLst>
          </p:cNvPr>
          <p:cNvSpPr txBox="1"/>
          <p:nvPr/>
        </p:nvSpPr>
        <p:spPr>
          <a:xfrm>
            <a:off x="5091210" y="230890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14DA85E-36BE-44C3-9571-2595096A8A08}"/>
              </a:ext>
            </a:extLst>
          </p:cNvPr>
          <p:cNvSpPr txBox="1"/>
          <p:nvPr/>
        </p:nvSpPr>
        <p:spPr>
          <a:xfrm>
            <a:off x="5557590" y="230890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7A2B34D-E31D-4016-B7DE-4F3601EC2103}"/>
              </a:ext>
            </a:extLst>
          </p:cNvPr>
          <p:cNvSpPr txBox="1"/>
          <p:nvPr/>
        </p:nvSpPr>
        <p:spPr>
          <a:xfrm>
            <a:off x="6021146" y="230890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15F459B-DB75-4789-ADD9-F8320C617F90}"/>
              </a:ext>
            </a:extLst>
          </p:cNvPr>
          <p:cNvSpPr txBox="1"/>
          <p:nvPr/>
        </p:nvSpPr>
        <p:spPr>
          <a:xfrm>
            <a:off x="6491182" y="230890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D4D74D2-B743-45B3-BC44-76B09EC993A7}"/>
              </a:ext>
            </a:extLst>
          </p:cNvPr>
          <p:cNvSpPr txBox="1"/>
          <p:nvPr/>
        </p:nvSpPr>
        <p:spPr>
          <a:xfrm>
            <a:off x="6961233" y="230890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5379036-49F1-4776-9AC9-40F6E1DE19BB}"/>
              </a:ext>
            </a:extLst>
          </p:cNvPr>
          <p:cNvSpPr txBox="1"/>
          <p:nvPr/>
        </p:nvSpPr>
        <p:spPr>
          <a:xfrm>
            <a:off x="3639170" y="272342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A1DF58D-F99A-4F6B-89B3-EE922ECB71E2}"/>
              </a:ext>
            </a:extLst>
          </p:cNvPr>
          <p:cNvSpPr txBox="1"/>
          <p:nvPr/>
        </p:nvSpPr>
        <p:spPr>
          <a:xfrm>
            <a:off x="3639170" y="318062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42B6AA0-5D2F-4360-9AC2-80D06953624C}"/>
              </a:ext>
            </a:extLst>
          </p:cNvPr>
          <p:cNvSpPr txBox="1"/>
          <p:nvPr/>
        </p:nvSpPr>
        <p:spPr>
          <a:xfrm>
            <a:off x="3634634" y="363782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B1730AE-D5F2-4CE2-8F2F-0383B96F14D6}"/>
              </a:ext>
            </a:extLst>
          </p:cNvPr>
          <p:cNvSpPr txBox="1"/>
          <p:nvPr/>
        </p:nvSpPr>
        <p:spPr>
          <a:xfrm>
            <a:off x="3634634" y="409502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693121B-BC2C-4EFA-B52C-4498F58F55E2}"/>
              </a:ext>
            </a:extLst>
          </p:cNvPr>
          <p:cNvSpPr txBox="1"/>
          <p:nvPr/>
        </p:nvSpPr>
        <p:spPr>
          <a:xfrm>
            <a:off x="3643062" y="455222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22ADEA2-FD3D-4A0F-A991-0A12FFE0DBF0}"/>
              </a:ext>
            </a:extLst>
          </p:cNvPr>
          <p:cNvSpPr txBox="1"/>
          <p:nvPr/>
        </p:nvSpPr>
        <p:spPr>
          <a:xfrm>
            <a:off x="3649191" y="546662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C904DB4-6496-4DA9-886C-ED5B185BFE39}"/>
              </a:ext>
            </a:extLst>
          </p:cNvPr>
          <p:cNvSpPr txBox="1"/>
          <p:nvPr/>
        </p:nvSpPr>
        <p:spPr>
          <a:xfrm>
            <a:off x="8124266" y="2270404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3096605-C944-42EF-A652-E48484564C95}"/>
              </a:ext>
            </a:extLst>
          </p:cNvPr>
          <p:cNvSpPr txBox="1"/>
          <p:nvPr/>
        </p:nvSpPr>
        <p:spPr>
          <a:xfrm>
            <a:off x="4151554" y="271909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404B797-14DF-4451-8ABD-D6D6EDCA1861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428050" y="2903761"/>
            <a:ext cx="3834464" cy="2703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BF72C548-E62D-4677-93F0-E31D593B5FD8}"/>
              </a:ext>
            </a:extLst>
          </p:cNvPr>
          <p:cNvSpPr/>
          <p:nvPr/>
        </p:nvSpPr>
        <p:spPr>
          <a:xfrm>
            <a:off x="8028834" y="5378753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81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AE30D-16F8-41E5-B504-1BA30F22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1000</a:t>
            </a:r>
            <a:r>
              <a:rPr kumimoji="1" lang="ja-JP" altLang="en-US" dirty="0"/>
              <a:t>円での最適解（重複可）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68EF905-0FBA-4B78-811F-3B50434729AE}"/>
              </a:ext>
            </a:extLst>
          </p:cNvPr>
          <p:cNvGrpSpPr/>
          <p:nvPr/>
        </p:nvGrpSpPr>
        <p:grpSpPr>
          <a:xfrm>
            <a:off x="857876" y="1870096"/>
            <a:ext cx="2462348" cy="1334001"/>
            <a:chOff x="7065067" y="2654821"/>
            <a:chExt cx="2462348" cy="1334001"/>
          </a:xfrm>
        </p:grpSpPr>
        <p:pic>
          <p:nvPicPr>
            <p:cNvPr id="7" name="図 6" descr="サンドイッチ, 食べ物, スナック食品, 座っている が含まれている画像&#10;&#10;自動的に生成された説明">
              <a:extLst>
                <a:ext uri="{FF2B5EF4-FFF2-40B4-BE49-F238E27FC236}">
                  <a16:creationId xmlns:a16="http://schemas.microsoft.com/office/drawing/2014/main" id="{0EBCC990-700A-4B80-8777-65D5FFA92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724" y="2654821"/>
              <a:ext cx="2407034" cy="1057002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7E0CAE0-A271-402A-85C4-F3B10EA606ED}"/>
                </a:ext>
              </a:extLst>
            </p:cNvPr>
            <p:cNvSpPr txBox="1"/>
            <p:nvPr/>
          </p:nvSpPr>
          <p:spPr>
            <a:xfrm>
              <a:off x="7065067" y="3711823"/>
              <a:ext cx="24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チキンクリスプ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C553667-9E5F-440B-9B0A-B6255DB033CA}"/>
              </a:ext>
            </a:extLst>
          </p:cNvPr>
          <p:cNvGrpSpPr/>
          <p:nvPr/>
        </p:nvGrpSpPr>
        <p:grpSpPr>
          <a:xfrm>
            <a:off x="2917335" y="1880642"/>
            <a:ext cx="2462348" cy="1334001"/>
            <a:chOff x="7065067" y="2654821"/>
            <a:chExt cx="2462348" cy="1334001"/>
          </a:xfrm>
        </p:grpSpPr>
        <p:pic>
          <p:nvPicPr>
            <p:cNvPr id="11" name="図 10" descr="サンドイッチ, 食べ物, スナック食品, 座っている が含まれている画像&#10;&#10;自動的に生成された説明">
              <a:extLst>
                <a:ext uri="{FF2B5EF4-FFF2-40B4-BE49-F238E27FC236}">
                  <a16:creationId xmlns:a16="http://schemas.microsoft.com/office/drawing/2014/main" id="{6941C287-1D6A-488D-A83E-D7FB4AA5C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724" y="2654821"/>
              <a:ext cx="2407034" cy="1057002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33F798C-1B89-432C-9BCD-09D3D987959A}"/>
                </a:ext>
              </a:extLst>
            </p:cNvPr>
            <p:cNvSpPr txBox="1"/>
            <p:nvPr/>
          </p:nvSpPr>
          <p:spPr>
            <a:xfrm>
              <a:off x="7065067" y="3711823"/>
              <a:ext cx="24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チキンクリスプ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0C03CD3-DCA8-45BD-B4E5-CF7CC8035FE7}"/>
              </a:ext>
            </a:extLst>
          </p:cNvPr>
          <p:cNvGrpSpPr/>
          <p:nvPr/>
        </p:nvGrpSpPr>
        <p:grpSpPr>
          <a:xfrm>
            <a:off x="5017757" y="1870096"/>
            <a:ext cx="2462348" cy="1334001"/>
            <a:chOff x="7065067" y="2654821"/>
            <a:chExt cx="2462348" cy="1334001"/>
          </a:xfrm>
        </p:grpSpPr>
        <p:pic>
          <p:nvPicPr>
            <p:cNvPr id="14" name="図 13" descr="サンドイッチ, 食べ物, スナック食品, 座っている が含まれている画像&#10;&#10;自動的に生成された説明">
              <a:extLst>
                <a:ext uri="{FF2B5EF4-FFF2-40B4-BE49-F238E27FC236}">
                  <a16:creationId xmlns:a16="http://schemas.microsoft.com/office/drawing/2014/main" id="{141B1660-A59A-4EB5-A0A7-DC6DD4989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724" y="2654821"/>
              <a:ext cx="2407034" cy="1057002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70FEC86-53A9-417A-8EF8-08DAF262B2A8}"/>
                </a:ext>
              </a:extLst>
            </p:cNvPr>
            <p:cNvSpPr txBox="1"/>
            <p:nvPr/>
          </p:nvSpPr>
          <p:spPr>
            <a:xfrm>
              <a:off x="7065067" y="3711823"/>
              <a:ext cx="24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チキンクリスプ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E37ACB0D-D7FA-4736-BBEC-9059D4BABF30}"/>
              </a:ext>
            </a:extLst>
          </p:cNvPr>
          <p:cNvGrpSpPr/>
          <p:nvPr/>
        </p:nvGrpSpPr>
        <p:grpSpPr>
          <a:xfrm>
            <a:off x="7132172" y="1880642"/>
            <a:ext cx="2462348" cy="1334001"/>
            <a:chOff x="7065067" y="2654821"/>
            <a:chExt cx="2462348" cy="1334001"/>
          </a:xfrm>
        </p:grpSpPr>
        <p:pic>
          <p:nvPicPr>
            <p:cNvPr id="17" name="図 16" descr="サンドイッチ, 食べ物, スナック食品, 座っている が含まれている画像&#10;&#10;自動的に生成された説明">
              <a:extLst>
                <a:ext uri="{FF2B5EF4-FFF2-40B4-BE49-F238E27FC236}">
                  <a16:creationId xmlns:a16="http://schemas.microsoft.com/office/drawing/2014/main" id="{25928686-F79F-4C69-9BC7-3231A42A0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724" y="2654821"/>
              <a:ext cx="2407034" cy="1057002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F1C87CA-2ECC-4BDB-AAE1-6D7A660B69AF}"/>
                </a:ext>
              </a:extLst>
            </p:cNvPr>
            <p:cNvSpPr txBox="1"/>
            <p:nvPr/>
          </p:nvSpPr>
          <p:spPr>
            <a:xfrm>
              <a:off x="7065067" y="3711823"/>
              <a:ext cx="24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チキンクリスプ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33E55BC-3FB7-4B75-B86F-A4F11B2C134D}"/>
              </a:ext>
            </a:extLst>
          </p:cNvPr>
          <p:cNvGrpSpPr/>
          <p:nvPr/>
        </p:nvGrpSpPr>
        <p:grpSpPr>
          <a:xfrm>
            <a:off x="9177638" y="1870096"/>
            <a:ext cx="2462348" cy="1334001"/>
            <a:chOff x="7065067" y="2654821"/>
            <a:chExt cx="2462348" cy="1334001"/>
          </a:xfrm>
        </p:grpSpPr>
        <p:pic>
          <p:nvPicPr>
            <p:cNvPr id="20" name="図 19" descr="サンドイッチ, 食べ物, スナック食品, 座っている が含まれている画像&#10;&#10;自動的に生成された説明">
              <a:extLst>
                <a:ext uri="{FF2B5EF4-FFF2-40B4-BE49-F238E27FC236}">
                  <a16:creationId xmlns:a16="http://schemas.microsoft.com/office/drawing/2014/main" id="{7ED4D4B0-88CA-46DC-8CE2-EFE749F25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724" y="2654821"/>
              <a:ext cx="2407034" cy="1057002"/>
            </a:xfrm>
            <a:prstGeom prst="rect">
              <a:avLst/>
            </a:prstGeom>
          </p:spPr>
        </p:pic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B048855-C2FF-42F6-9BD2-10944031BF0E}"/>
                </a:ext>
              </a:extLst>
            </p:cNvPr>
            <p:cNvSpPr txBox="1"/>
            <p:nvPr/>
          </p:nvSpPr>
          <p:spPr>
            <a:xfrm>
              <a:off x="7065067" y="3711823"/>
              <a:ext cx="24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チキンクリスプ</a:t>
              </a: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9418D065-3697-4441-8545-C153550D8855}"/>
              </a:ext>
            </a:extLst>
          </p:cNvPr>
          <p:cNvGrpSpPr/>
          <p:nvPr/>
        </p:nvGrpSpPr>
        <p:grpSpPr>
          <a:xfrm>
            <a:off x="885533" y="4922450"/>
            <a:ext cx="2462348" cy="1334001"/>
            <a:chOff x="7065067" y="2654821"/>
            <a:chExt cx="2462348" cy="1334001"/>
          </a:xfrm>
        </p:grpSpPr>
        <p:pic>
          <p:nvPicPr>
            <p:cNvPr id="38" name="図 37" descr="サンドイッチ, 食べ物, スナック食品, 座っている が含まれている画像&#10;&#10;自動的に生成された説明">
              <a:extLst>
                <a:ext uri="{FF2B5EF4-FFF2-40B4-BE49-F238E27FC236}">
                  <a16:creationId xmlns:a16="http://schemas.microsoft.com/office/drawing/2014/main" id="{EF27E4BE-B2C2-4FCA-9151-723DB06A2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724" y="2654821"/>
              <a:ext cx="2407034" cy="1057002"/>
            </a:xfrm>
            <a:prstGeom prst="rect">
              <a:avLst/>
            </a:prstGeom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B622DEB5-AB03-47BD-AB1A-A74B2E84BB2B}"/>
                </a:ext>
              </a:extLst>
            </p:cNvPr>
            <p:cNvSpPr txBox="1"/>
            <p:nvPr/>
          </p:nvSpPr>
          <p:spPr>
            <a:xfrm>
              <a:off x="7065067" y="3711823"/>
              <a:ext cx="24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チキンクリスプ</a:t>
              </a: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3E2BB64A-C432-4CF5-86FA-3E6B9D65EE34}"/>
              </a:ext>
            </a:extLst>
          </p:cNvPr>
          <p:cNvGrpSpPr/>
          <p:nvPr/>
        </p:nvGrpSpPr>
        <p:grpSpPr>
          <a:xfrm>
            <a:off x="2944992" y="4932996"/>
            <a:ext cx="2462348" cy="1334001"/>
            <a:chOff x="7065067" y="2654821"/>
            <a:chExt cx="2462348" cy="1334001"/>
          </a:xfrm>
        </p:grpSpPr>
        <p:pic>
          <p:nvPicPr>
            <p:cNvPr id="41" name="図 40" descr="サンドイッチ, 食べ物, スナック食品, 座っている が含まれている画像&#10;&#10;自動的に生成された説明">
              <a:extLst>
                <a:ext uri="{FF2B5EF4-FFF2-40B4-BE49-F238E27FC236}">
                  <a16:creationId xmlns:a16="http://schemas.microsoft.com/office/drawing/2014/main" id="{51B4AC5C-28C3-44B4-9250-2F0445872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724" y="2654821"/>
              <a:ext cx="2407034" cy="1057002"/>
            </a:xfrm>
            <a:prstGeom prst="rect">
              <a:avLst/>
            </a:prstGeom>
          </p:spPr>
        </p:pic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1C0363EB-6C55-44A5-810F-AA5503776D91}"/>
                </a:ext>
              </a:extLst>
            </p:cNvPr>
            <p:cNvSpPr txBox="1"/>
            <p:nvPr/>
          </p:nvSpPr>
          <p:spPr>
            <a:xfrm>
              <a:off x="7065067" y="3711823"/>
              <a:ext cx="24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チキンクリスプ</a:t>
              </a: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3D33C63-C911-44BC-99EE-0B216E3DD6B7}"/>
              </a:ext>
            </a:extLst>
          </p:cNvPr>
          <p:cNvGrpSpPr/>
          <p:nvPr/>
        </p:nvGrpSpPr>
        <p:grpSpPr>
          <a:xfrm>
            <a:off x="5045414" y="4922450"/>
            <a:ext cx="2462348" cy="1334001"/>
            <a:chOff x="7065067" y="2654821"/>
            <a:chExt cx="2462348" cy="1334001"/>
          </a:xfrm>
        </p:grpSpPr>
        <p:pic>
          <p:nvPicPr>
            <p:cNvPr id="44" name="図 43" descr="サンドイッチ, 食べ物, スナック食品, 座っている が含まれている画像&#10;&#10;自動的に生成された説明">
              <a:extLst>
                <a:ext uri="{FF2B5EF4-FFF2-40B4-BE49-F238E27FC236}">
                  <a16:creationId xmlns:a16="http://schemas.microsoft.com/office/drawing/2014/main" id="{A9CEBDA0-9211-4240-B05A-A06AAFA77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724" y="2654821"/>
              <a:ext cx="2407034" cy="1057002"/>
            </a:xfrm>
            <a:prstGeom prst="rect">
              <a:avLst/>
            </a:prstGeom>
          </p:spPr>
        </p:pic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AFE61DFF-355B-4BFE-A7F0-FCF5CE401334}"/>
                </a:ext>
              </a:extLst>
            </p:cNvPr>
            <p:cNvSpPr txBox="1"/>
            <p:nvPr/>
          </p:nvSpPr>
          <p:spPr>
            <a:xfrm>
              <a:off x="7065067" y="3711823"/>
              <a:ext cx="24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チキンクリスプ</a:t>
              </a:r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CB812CE1-4743-4504-9E7E-28D7180D9C11}"/>
              </a:ext>
            </a:extLst>
          </p:cNvPr>
          <p:cNvGrpSpPr/>
          <p:nvPr/>
        </p:nvGrpSpPr>
        <p:grpSpPr>
          <a:xfrm>
            <a:off x="7159829" y="4932996"/>
            <a:ext cx="2462348" cy="1334001"/>
            <a:chOff x="7065067" y="2654821"/>
            <a:chExt cx="2462348" cy="1334001"/>
          </a:xfrm>
        </p:grpSpPr>
        <p:pic>
          <p:nvPicPr>
            <p:cNvPr id="47" name="図 46" descr="サンドイッチ, 食べ物, スナック食品, 座っている が含まれている画像&#10;&#10;自動的に生成された説明">
              <a:extLst>
                <a:ext uri="{FF2B5EF4-FFF2-40B4-BE49-F238E27FC236}">
                  <a16:creationId xmlns:a16="http://schemas.microsoft.com/office/drawing/2014/main" id="{50780AA4-6DC8-4AEA-ADD6-2CA7DDB6B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724" y="2654821"/>
              <a:ext cx="2407034" cy="1057002"/>
            </a:xfrm>
            <a:prstGeom prst="rect">
              <a:avLst/>
            </a:prstGeom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386AF55-83CB-4F33-84CD-E121DD61A9C3}"/>
                </a:ext>
              </a:extLst>
            </p:cNvPr>
            <p:cNvSpPr txBox="1"/>
            <p:nvPr/>
          </p:nvSpPr>
          <p:spPr>
            <a:xfrm>
              <a:off x="7065067" y="3711823"/>
              <a:ext cx="24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チキンクリスプ</a:t>
              </a: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1092BD95-C12A-41A3-A55B-1B6ACC4D345E}"/>
              </a:ext>
            </a:extLst>
          </p:cNvPr>
          <p:cNvGrpSpPr/>
          <p:nvPr/>
        </p:nvGrpSpPr>
        <p:grpSpPr>
          <a:xfrm>
            <a:off x="9205295" y="4922450"/>
            <a:ext cx="2462348" cy="1334001"/>
            <a:chOff x="7065067" y="2654821"/>
            <a:chExt cx="2462348" cy="1334001"/>
          </a:xfrm>
        </p:grpSpPr>
        <p:pic>
          <p:nvPicPr>
            <p:cNvPr id="50" name="図 49" descr="サンドイッチ, 食べ物, スナック食品, 座っている が含まれている画像&#10;&#10;自動的に生成された説明">
              <a:extLst>
                <a:ext uri="{FF2B5EF4-FFF2-40B4-BE49-F238E27FC236}">
                  <a16:creationId xmlns:a16="http://schemas.microsoft.com/office/drawing/2014/main" id="{C3A654E2-9C1E-4376-B949-FB186E3C0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724" y="2654821"/>
              <a:ext cx="2407034" cy="1057002"/>
            </a:xfrm>
            <a:prstGeom prst="rect">
              <a:avLst/>
            </a:prstGeom>
          </p:spPr>
        </p:pic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2D53C6A2-2A4D-42E1-85E3-CFDF18AAC224}"/>
                </a:ext>
              </a:extLst>
            </p:cNvPr>
            <p:cNvSpPr txBox="1"/>
            <p:nvPr/>
          </p:nvSpPr>
          <p:spPr>
            <a:xfrm>
              <a:off x="7065067" y="3711823"/>
              <a:ext cx="2462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チキンクリスプ</a:t>
              </a:r>
            </a:p>
          </p:txBody>
        </p: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42E0961-B2E6-49CE-A8C9-D278D8A84A0D}"/>
              </a:ext>
            </a:extLst>
          </p:cNvPr>
          <p:cNvSpPr txBox="1"/>
          <p:nvPr/>
        </p:nvSpPr>
        <p:spPr>
          <a:xfrm>
            <a:off x="4444345" y="3429000"/>
            <a:ext cx="3303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総金額： １</a:t>
            </a:r>
            <a:r>
              <a:rPr kumimoji="1" lang="en-US" altLang="ja-JP" sz="2800" dirty="0"/>
              <a:t>,</a:t>
            </a:r>
            <a:r>
              <a:rPr kumimoji="1" lang="ja-JP" altLang="en-US" sz="2800" dirty="0"/>
              <a:t>０００円</a:t>
            </a:r>
            <a:endParaRPr kumimoji="1" lang="en-US" altLang="ja-JP" sz="2800" dirty="0"/>
          </a:p>
          <a:p>
            <a:r>
              <a:rPr kumimoji="1" lang="ja-JP" altLang="en-US" sz="2800" dirty="0"/>
              <a:t>総</a:t>
            </a:r>
            <a:r>
              <a:rPr kumimoji="1" lang="en-US" altLang="ja-JP" sz="2800" dirty="0"/>
              <a:t>Kcal</a:t>
            </a:r>
            <a:r>
              <a:rPr kumimoji="1" lang="ja-JP" altLang="en-US" sz="2800" dirty="0"/>
              <a:t>：   ３</a:t>
            </a:r>
            <a:r>
              <a:rPr kumimoji="1" lang="en-US" altLang="ja-JP" sz="2800" dirty="0"/>
              <a:t>,</a:t>
            </a:r>
            <a:r>
              <a:rPr kumimoji="1" lang="ja-JP" altLang="en-US" sz="2800" dirty="0"/>
              <a:t>３８０ </a:t>
            </a:r>
            <a:r>
              <a:rPr kumimoji="1" lang="en-US" altLang="ja-JP" sz="2800" dirty="0"/>
              <a:t>Kcal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111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AE30D-16F8-41E5-B504-1BA30F22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1000</a:t>
            </a:r>
            <a:r>
              <a:rPr kumimoji="1" lang="ja-JP" altLang="en-US" dirty="0"/>
              <a:t>円での最適解（重複不可）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F8A9A8E-5A17-4E11-AA95-38641ED7F7A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35" y="2298635"/>
            <a:ext cx="2078990" cy="135134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BF23125-AAED-452E-9DFE-593312F53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78" y="2502795"/>
            <a:ext cx="2177168" cy="1145380"/>
          </a:xfrm>
          <a:prstGeom prst="rect">
            <a:avLst/>
          </a:prstGeom>
        </p:spPr>
      </p:pic>
      <p:pic>
        <p:nvPicPr>
          <p:cNvPr id="8" name="図 7" descr="スナック食品, サンドイッチ, 食べ物, 座っている が含まれている画像&#10;&#10;自動的に生成された説明">
            <a:extLst>
              <a:ext uri="{FF2B5EF4-FFF2-40B4-BE49-F238E27FC236}">
                <a16:creationId xmlns:a16="http://schemas.microsoft.com/office/drawing/2014/main" id="{E4E2ABA2-7085-45BD-9851-09FF75E1B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83" y="2657802"/>
            <a:ext cx="2383023" cy="973931"/>
          </a:xfrm>
          <a:prstGeom prst="rect">
            <a:avLst/>
          </a:prstGeom>
        </p:spPr>
      </p:pic>
      <p:pic>
        <p:nvPicPr>
          <p:cNvPr id="10" name="図 9" descr="サンドイッチ, 食べ物, スナック食品, 座っている が含まれている画像&#10;&#10;自動的に生成された説明">
            <a:extLst>
              <a:ext uri="{FF2B5EF4-FFF2-40B4-BE49-F238E27FC236}">
                <a16:creationId xmlns:a16="http://schemas.microsoft.com/office/drawing/2014/main" id="{8199AF69-B84C-4E18-AE29-8C1638A59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136" y="2694009"/>
            <a:ext cx="2407034" cy="1057002"/>
          </a:xfrm>
          <a:prstGeom prst="rect">
            <a:avLst/>
          </a:prstGeom>
        </p:spPr>
      </p:pic>
      <p:pic>
        <p:nvPicPr>
          <p:cNvPr id="12" name="図 11" descr="食べ物, スナック食品, サンドイッチ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E7FA39A9-0349-4C11-8E2B-038F1742B0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47" y="4379082"/>
            <a:ext cx="2264491" cy="1087940"/>
          </a:xfrm>
          <a:prstGeom prst="rect">
            <a:avLst/>
          </a:prstGeom>
        </p:spPr>
      </p:pic>
      <p:pic>
        <p:nvPicPr>
          <p:cNvPr id="14" name="図 13" descr="食べ物, スナック食品, サンドイッチ, 座っている が含まれている画像&#10;&#10;自動的に生成された説明">
            <a:extLst>
              <a:ext uri="{FF2B5EF4-FFF2-40B4-BE49-F238E27FC236}">
                <a16:creationId xmlns:a16="http://schemas.microsoft.com/office/drawing/2014/main" id="{46692D08-94D5-48D6-961D-ABC33A0F83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68" y="4340001"/>
            <a:ext cx="2312658" cy="1141246"/>
          </a:xfrm>
          <a:prstGeom prst="rect">
            <a:avLst/>
          </a:prstGeom>
        </p:spPr>
      </p:pic>
      <p:pic>
        <p:nvPicPr>
          <p:cNvPr id="16" name="図 15" descr="スナック食品, サンドイッチ, 食べ物, 座っている が含まれている画像&#10;&#10;自動的に生成された説明">
            <a:extLst>
              <a:ext uri="{FF2B5EF4-FFF2-40B4-BE49-F238E27FC236}">
                <a16:creationId xmlns:a16="http://schemas.microsoft.com/office/drawing/2014/main" id="{7DB7FD66-FA92-412D-9D0C-3EF6B6EDA0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981" y="4330959"/>
            <a:ext cx="2400288" cy="97055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8517A07-3CE4-44CC-97C9-5E9929853DEE}"/>
              </a:ext>
            </a:extLst>
          </p:cNvPr>
          <p:cNvSpPr txBox="1"/>
          <p:nvPr/>
        </p:nvSpPr>
        <p:spPr>
          <a:xfrm>
            <a:off x="855617" y="3653158"/>
            <a:ext cx="24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マックシェイク・チョコレート　</a:t>
            </a:r>
            <a:r>
              <a:rPr kumimoji="1" lang="en-US" altLang="ja-JP" sz="1200" dirty="0"/>
              <a:t>S</a:t>
            </a:r>
            <a:r>
              <a:rPr kumimoji="1" lang="ja-JP" altLang="en-US" sz="1200" dirty="0"/>
              <a:t>サイズ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ACF61B-64B0-4DD6-BE33-43F391A80085}"/>
              </a:ext>
            </a:extLst>
          </p:cNvPr>
          <p:cNvSpPr txBox="1"/>
          <p:nvPr/>
        </p:nvSpPr>
        <p:spPr>
          <a:xfrm>
            <a:off x="3009020" y="3845914"/>
            <a:ext cx="24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シャカシャカチキン　チェダーチーズ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81519A8-0AE1-4091-B928-CBB19B81D247}"/>
              </a:ext>
            </a:extLst>
          </p:cNvPr>
          <p:cNvSpPr txBox="1"/>
          <p:nvPr/>
        </p:nvSpPr>
        <p:spPr>
          <a:xfrm>
            <a:off x="5117921" y="3663817"/>
            <a:ext cx="24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チーズバーガー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8B9E991-30A4-41DD-96AB-BC91404F7037}"/>
              </a:ext>
            </a:extLst>
          </p:cNvPr>
          <p:cNvSpPr txBox="1"/>
          <p:nvPr/>
        </p:nvSpPr>
        <p:spPr>
          <a:xfrm>
            <a:off x="7254479" y="3751011"/>
            <a:ext cx="24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チキンクリスプ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A7E9A1E-022E-4DD3-BFEF-9F84B5066076}"/>
              </a:ext>
            </a:extLst>
          </p:cNvPr>
          <p:cNvSpPr txBox="1"/>
          <p:nvPr/>
        </p:nvSpPr>
        <p:spPr>
          <a:xfrm>
            <a:off x="814456" y="5448396"/>
            <a:ext cx="24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ベーコンマックポーク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854D170-7DD0-4AD4-98CC-2DCA9F2C480D}"/>
              </a:ext>
            </a:extLst>
          </p:cNvPr>
          <p:cNvSpPr txBox="1"/>
          <p:nvPr/>
        </p:nvSpPr>
        <p:spPr>
          <a:xfrm>
            <a:off x="3146323" y="5471984"/>
            <a:ext cx="24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チーズチキンバーガー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186AA34-7328-49F2-94EE-89E4967D62DE}"/>
              </a:ext>
            </a:extLst>
          </p:cNvPr>
          <p:cNvSpPr txBox="1"/>
          <p:nvPr/>
        </p:nvSpPr>
        <p:spPr>
          <a:xfrm>
            <a:off x="5201820" y="5301509"/>
            <a:ext cx="24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ハンバーガー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13BBA18-FEED-49F0-9E3E-F122C960D5B0}"/>
              </a:ext>
            </a:extLst>
          </p:cNvPr>
          <p:cNvSpPr txBox="1"/>
          <p:nvPr/>
        </p:nvSpPr>
        <p:spPr>
          <a:xfrm>
            <a:off x="7790747" y="4230606"/>
            <a:ext cx="3303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総金額： １</a:t>
            </a:r>
            <a:r>
              <a:rPr kumimoji="1" lang="en-US" altLang="ja-JP" sz="2800" dirty="0"/>
              <a:t>,</a:t>
            </a:r>
            <a:r>
              <a:rPr kumimoji="1" lang="ja-JP" altLang="en-US" sz="2800" dirty="0"/>
              <a:t>０００円</a:t>
            </a:r>
            <a:endParaRPr kumimoji="1" lang="en-US" altLang="ja-JP" sz="2800" dirty="0"/>
          </a:p>
          <a:p>
            <a:r>
              <a:rPr kumimoji="1" lang="ja-JP" altLang="en-US" sz="2800" dirty="0"/>
              <a:t>総</a:t>
            </a:r>
            <a:r>
              <a:rPr kumimoji="1" lang="en-US" altLang="ja-JP" sz="2800" dirty="0"/>
              <a:t>Kcal</a:t>
            </a:r>
            <a:r>
              <a:rPr kumimoji="1" lang="ja-JP" altLang="en-US" sz="2800" dirty="0"/>
              <a:t>：   ２</a:t>
            </a:r>
            <a:r>
              <a:rPr kumimoji="1" lang="en-US" altLang="ja-JP" sz="2800" dirty="0"/>
              <a:t>,</a:t>
            </a:r>
            <a:r>
              <a:rPr kumimoji="1" lang="ja-JP" altLang="en-US" sz="2800" dirty="0"/>
              <a:t>２１５ </a:t>
            </a:r>
            <a:r>
              <a:rPr kumimoji="1" lang="en-US" altLang="ja-JP" sz="2800" dirty="0"/>
              <a:t>Kcal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57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2724C-5E82-444D-B5A9-62053EE4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配列による実装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3F09BB7-324D-4A52-AC41-78578442C8B7}"/>
              </a:ext>
            </a:extLst>
          </p:cNvPr>
          <p:cNvSpPr/>
          <p:nvPr/>
        </p:nvSpPr>
        <p:spPr>
          <a:xfrm>
            <a:off x="4061354" y="26794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02B570-2766-4CA2-9900-0AADF03B2721}"/>
              </a:ext>
            </a:extLst>
          </p:cNvPr>
          <p:cNvSpPr/>
          <p:nvPr/>
        </p:nvSpPr>
        <p:spPr>
          <a:xfrm>
            <a:off x="4061354" y="3136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92B7732-CE40-49DC-B158-9DF400C7886E}"/>
              </a:ext>
            </a:extLst>
          </p:cNvPr>
          <p:cNvSpPr/>
          <p:nvPr/>
        </p:nvSpPr>
        <p:spPr>
          <a:xfrm>
            <a:off x="4061354" y="35938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A2F8542-A0BF-4D1A-8960-B54DB216824F}"/>
              </a:ext>
            </a:extLst>
          </p:cNvPr>
          <p:cNvSpPr/>
          <p:nvPr/>
        </p:nvSpPr>
        <p:spPr>
          <a:xfrm>
            <a:off x="4061354" y="40510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A5EBBBB-AB03-4CE4-A8D3-FFE494A7B9C0}"/>
              </a:ext>
            </a:extLst>
          </p:cNvPr>
          <p:cNvSpPr/>
          <p:nvPr/>
        </p:nvSpPr>
        <p:spPr>
          <a:xfrm>
            <a:off x="406135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BEB567-9EDE-498B-9D1A-D9CF5EBA02C8}"/>
              </a:ext>
            </a:extLst>
          </p:cNvPr>
          <p:cNvSpPr/>
          <p:nvPr/>
        </p:nvSpPr>
        <p:spPr>
          <a:xfrm>
            <a:off x="4061354" y="5422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06C997F-3640-46EA-8651-AC6612FF632E}"/>
              </a:ext>
            </a:extLst>
          </p:cNvPr>
          <p:cNvSpPr/>
          <p:nvPr/>
        </p:nvSpPr>
        <p:spPr>
          <a:xfrm>
            <a:off x="4528714" y="26794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5CFC60A-2475-4998-800F-0EB6F5D424E3}"/>
              </a:ext>
            </a:extLst>
          </p:cNvPr>
          <p:cNvSpPr/>
          <p:nvPr/>
        </p:nvSpPr>
        <p:spPr>
          <a:xfrm>
            <a:off x="4528714" y="3136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06D9000-9B38-42E3-8734-E03F6AC3B8D8}"/>
              </a:ext>
            </a:extLst>
          </p:cNvPr>
          <p:cNvSpPr/>
          <p:nvPr/>
        </p:nvSpPr>
        <p:spPr>
          <a:xfrm>
            <a:off x="4528714" y="35938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1EE75FE-2B62-4F81-80DA-3D1D63902134}"/>
              </a:ext>
            </a:extLst>
          </p:cNvPr>
          <p:cNvSpPr/>
          <p:nvPr/>
        </p:nvSpPr>
        <p:spPr>
          <a:xfrm>
            <a:off x="4528714" y="40510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E3D8819-09FF-4A16-8F65-4BEF857B65B8}"/>
              </a:ext>
            </a:extLst>
          </p:cNvPr>
          <p:cNvSpPr/>
          <p:nvPr/>
        </p:nvSpPr>
        <p:spPr>
          <a:xfrm>
            <a:off x="452871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515ED17-C09C-4896-8B7D-A4A273C98C83}"/>
              </a:ext>
            </a:extLst>
          </p:cNvPr>
          <p:cNvSpPr/>
          <p:nvPr/>
        </p:nvSpPr>
        <p:spPr>
          <a:xfrm>
            <a:off x="4996074" y="26794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AD0B3EF-3F0E-49AB-9C6F-8A73AF72C3CA}"/>
              </a:ext>
            </a:extLst>
          </p:cNvPr>
          <p:cNvSpPr/>
          <p:nvPr/>
        </p:nvSpPr>
        <p:spPr>
          <a:xfrm>
            <a:off x="4996074" y="3136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720EA44-88BD-42D4-9B67-244F53822953}"/>
              </a:ext>
            </a:extLst>
          </p:cNvPr>
          <p:cNvSpPr/>
          <p:nvPr/>
        </p:nvSpPr>
        <p:spPr>
          <a:xfrm>
            <a:off x="4996074" y="35938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9B31726-942E-4682-913F-A1DA1C6AE2B1}"/>
              </a:ext>
            </a:extLst>
          </p:cNvPr>
          <p:cNvSpPr/>
          <p:nvPr/>
        </p:nvSpPr>
        <p:spPr>
          <a:xfrm>
            <a:off x="4996074" y="40510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A70F6BA-1A78-46BE-8007-B5A1428A95FC}"/>
              </a:ext>
            </a:extLst>
          </p:cNvPr>
          <p:cNvSpPr/>
          <p:nvPr/>
        </p:nvSpPr>
        <p:spPr>
          <a:xfrm>
            <a:off x="499607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36336C2-9AFF-43CB-B4BF-8C58C1A48138}"/>
              </a:ext>
            </a:extLst>
          </p:cNvPr>
          <p:cNvSpPr/>
          <p:nvPr/>
        </p:nvSpPr>
        <p:spPr>
          <a:xfrm>
            <a:off x="5463434" y="26794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2DD0EE6-B75B-4D90-84A0-77FD25C763BD}"/>
              </a:ext>
            </a:extLst>
          </p:cNvPr>
          <p:cNvSpPr/>
          <p:nvPr/>
        </p:nvSpPr>
        <p:spPr>
          <a:xfrm>
            <a:off x="5463434" y="3136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1CA82F4-748E-4F9D-9200-1E3ACD794877}"/>
              </a:ext>
            </a:extLst>
          </p:cNvPr>
          <p:cNvSpPr/>
          <p:nvPr/>
        </p:nvSpPr>
        <p:spPr>
          <a:xfrm>
            <a:off x="5463434" y="35938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8C48A5A-05B5-4721-ABA5-0A4CF5858E5B}"/>
              </a:ext>
            </a:extLst>
          </p:cNvPr>
          <p:cNvSpPr/>
          <p:nvPr/>
        </p:nvSpPr>
        <p:spPr>
          <a:xfrm>
            <a:off x="5463434" y="40510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7C4AD77-893F-418E-AEBF-6C39AA4C1932}"/>
              </a:ext>
            </a:extLst>
          </p:cNvPr>
          <p:cNvSpPr/>
          <p:nvPr/>
        </p:nvSpPr>
        <p:spPr>
          <a:xfrm>
            <a:off x="546343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2C8C286-3CED-47BC-9BA0-63A668C59587}"/>
              </a:ext>
            </a:extLst>
          </p:cNvPr>
          <p:cNvSpPr/>
          <p:nvPr/>
        </p:nvSpPr>
        <p:spPr>
          <a:xfrm>
            <a:off x="5930794" y="26794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F55760A-6B48-41F5-9CC7-0F4129EB30D1}"/>
              </a:ext>
            </a:extLst>
          </p:cNvPr>
          <p:cNvSpPr/>
          <p:nvPr/>
        </p:nvSpPr>
        <p:spPr>
          <a:xfrm>
            <a:off x="5930794" y="3136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9AE670A-FA70-47C2-9949-862E47E0CB6E}"/>
              </a:ext>
            </a:extLst>
          </p:cNvPr>
          <p:cNvSpPr/>
          <p:nvPr/>
        </p:nvSpPr>
        <p:spPr>
          <a:xfrm>
            <a:off x="5930794" y="35938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5F7454E-42DA-4FA8-845D-FC808C453A13}"/>
              </a:ext>
            </a:extLst>
          </p:cNvPr>
          <p:cNvSpPr/>
          <p:nvPr/>
        </p:nvSpPr>
        <p:spPr>
          <a:xfrm>
            <a:off x="5930794" y="40510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CCF0A97-59C8-4D6E-9FA2-B2C413455AE0}"/>
              </a:ext>
            </a:extLst>
          </p:cNvPr>
          <p:cNvSpPr/>
          <p:nvPr/>
        </p:nvSpPr>
        <p:spPr>
          <a:xfrm>
            <a:off x="593079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8FDF4BF-4D47-41BA-9446-B71FB7743A35}"/>
              </a:ext>
            </a:extLst>
          </p:cNvPr>
          <p:cNvSpPr/>
          <p:nvPr/>
        </p:nvSpPr>
        <p:spPr>
          <a:xfrm>
            <a:off x="6398154" y="26794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0110A2-4F0C-4BC8-8EE3-4FA03E362025}"/>
              </a:ext>
            </a:extLst>
          </p:cNvPr>
          <p:cNvSpPr/>
          <p:nvPr/>
        </p:nvSpPr>
        <p:spPr>
          <a:xfrm>
            <a:off x="6398154" y="3136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D507C24-A8A4-4DAE-AEFB-96DEBD2F931B}"/>
              </a:ext>
            </a:extLst>
          </p:cNvPr>
          <p:cNvSpPr/>
          <p:nvPr/>
        </p:nvSpPr>
        <p:spPr>
          <a:xfrm>
            <a:off x="6398154" y="35938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54C9A78-C4CF-4FF4-8B3C-C746886045F5}"/>
              </a:ext>
            </a:extLst>
          </p:cNvPr>
          <p:cNvSpPr/>
          <p:nvPr/>
        </p:nvSpPr>
        <p:spPr>
          <a:xfrm>
            <a:off x="6398154" y="40510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8F9A5C6-AEEC-490D-BE5B-5EF83E6BA81C}"/>
              </a:ext>
            </a:extLst>
          </p:cNvPr>
          <p:cNvSpPr/>
          <p:nvPr/>
        </p:nvSpPr>
        <p:spPr>
          <a:xfrm>
            <a:off x="639815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407E897-9F6C-43EC-AD5A-CA988513DD1D}"/>
              </a:ext>
            </a:extLst>
          </p:cNvPr>
          <p:cNvSpPr/>
          <p:nvPr/>
        </p:nvSpPr>
        <p:spPr>
          <a:xfrm>
            <a:off x="6865514" y="26794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DF9A19D-AD20-43C5-A92B-1C08D14F1E51}"/>
              </a:ext>
            </a:extLst>
          </p:cNvPr>
          <p:cNvSpPr/>
          <p:nvPr/>
        </p:nvSpPr>
        <p:spPr>
          <a:xfrm>
            <a:off x="6865514" y="3136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3F5E746-91BB-4579-9DC0-6BFA466C93CD}"/>
              </a:ext>
            </a:extLst>
          </p:cNvPr>
          <p:cNvSpPr/>
          <p:nvPr/>
        </p:nvSpPr>
        <p:spPr>
          <a:xfrm>
            <a:off x="6865514" y="35938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317A27D-2DB2-4680-8648-A5D618791EDC}"/>
              </a:ext>
            </a:extLst>
          </p:cNvPr>
          <p:cNvSpPr/>
          <p:nvPr/>
        </p:nvSpPr>
        <p:spPr>
          <a:xfrm>
            <a:off x="6865514" y="40510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7CBFE83-85CF-4F3B-AA22-9677FBC917ED}"/>
              </a:ext>
            </a:extLst>
          </p:cNvPr>
          <p:cNvSpPr/>
          <p:nvPr/>
        </p:nvSpPr>
        <p:spPr>
          <a:xfrm>
            <a:off x="686551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D3A7898-2AE1-4A60-8983-CE0BE54B3331}"/>
              </a:ext>
            </a:extLst>
          </p:cNvPr>
          <p:cNvSpPr/>
          <p:nvPr/>
        </p:nvSpPr>
        <p:spPr>
          <a:xfrm>
            <a:off x="8028834" y="26794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F558A29-01C2-4807-9D73-FAA52CD7A88A}"/>
              </a:ext>
            </a:extLst>
          </p:cNvPr>
          <p:cNvSpPr/>
          <p:nvPr/>
        </p:nvSpPr>
        <p:spPr>
          <a:xfrm>
            <a:off x="8028834" y="3136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526AD1C-96BB-4B31-AA33-5550BF8BCCE5}"/>
              </a:ext>
            </a:extLst>
          </p:cNvPr>
          <p:cNvSpPr/>
          <p:nvPr/>
        </p:nvSpPr>
        <p:spPr>
          <a:xfrm>
            <a:off x="8028834" y="35938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C5C6382-B24A-4E3B-AB1A-BE6446F14446}"/>
              </a:ext>
            </a:extLst>
          </p:cNvPr>
          <p:cNvSpPr/>
          <p:nvPr/>
        </p:nvSpPr>
        <p:spPr>
          <a:xfrm>
            <a:off x="8028834" y="40510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39E73AA-6426-4209-B681-58BBFEF02FBB}"/>
              </a:ext>
            </a:extLst>
          </p:cNvPr>
          <p:cNvSpPr/>
          <p:nvPr/>
        </p:nvSpPr>
        <p:spPr>
          <a:xfrm>
            <a:off x="8028834" y="45082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6F79A0EF-567F-4E4F-829F-62BF36828905}"/>
              </a:ext>
            </a:extLst>
          </p:cNvPr>
          <p:cNvSpPr/>
          <p:nvPr/>
        </p:nvSpPr>
        <p:spPr>
          <a:xfrm>
            <a:off x="4528714" y="5422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6236FDE-DF15-4BA1-9E6C-6C79C0F5773A}"/>
              </a:ext>
            </a:extLst>
          </p:cNvPr>
          <p:cNvSpPr/>
          <p:nvPr/>
        </p:nvSpPr>
        <p:spPr>
          <a:xfrm>
            <a:off x="4996074" y="5422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0D3A6890-BD4A-4ECC-BC64-2525C76E49FA}"/>
              </a:ext>
            </a:extLst>
          </p:cNvPr>
          <p:cNvSpPr/>
          <p:nvPr/>
        </p:nvSpPr>
        <p:spPr>
          <a:xfrm>
            <a:off x="5463434" y="5422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37C92E8-4317-4D05-9DE3-4BC6EF6C0013}"/>
              </a:ext>
            </a:extLst>
          </p:cNvPr>
          <p:cNvSpPr/>
          <p:nvPr/>
        </p:nvSpPr>
        <p:spPr>
          <a:xfrm>
            <a:off x="5930794" y="5422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C7EE73F-5CC4-429A-B822-D58A25F5FE5C}"/>
              </a:ext>
            </a:extLst>
          </p:cNvPr>
          <p:cNvSpPr/>
          <p:nvPr/>
        </p:nvSpPr>
        <p:spPr>
          <a:xfrm>
            <a:off x="6398154" y="5422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59C19E4-76D2-404A-861B-01A0CAFFFBDE}"/>
              </a:ext>
            </a:extLst>
          </p:cNvPr>
          <p:cNvSpPr/>
          <p:nvPr/>
        </p:nvSpPr>
        <p:spPr>
          <a:xfrm>
            <a:off x="6870594" y="5422687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0F51834-9DE1-4650-B7C1-3C4FB20B0E5C}"/>
                  </a:ext>
                </a:extLst>
              </p:cNvPr>
              <p:cNvSpPr txBox="1"/>
              <p:nvPr/>
            </p:nvSpPr>
            <p:spPr>
              <a:xfrm>
                <a:off x="3381878" y="1896889"/>
                <a:ext cx="798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0F51834-9DE1-4650-B7C1-3C4FB20B0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878" y="1896889"/>
                <a:ext cx="79886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6135C31-FA69-4791-A895-D8874306D396}"/>
                  </a:ext>
                </a:extLst>
              </p:cNvPr>
              <p:cNvSpPr txBox="1"/>
              <p:nvPr/>
            </p:nvSpPr>
            <p:spPr>
              <a:xfrm>
                <a:off x="3151045" y="2140483"/>
                <a:ext cx="461665" cy="62917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6135C31-FA69-4791-A895-D8874306D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045" y="2140483"/>
                <a:ext cx="461665" cy="6291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CD77FA8-B43B-4A4E-8C7C-BC2176EA60E8}"/>
              </a:ext>
            </a:extLst>
          </p:cNvPr>
          <p:cNvSpPr txBox="1"/>
          <p:nvPr/>
        </p:nvSpPr>
        <p:spPr>
          <a:xfrm>
            <a:off x="4156786" y="231015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58BB37-925B-469A-B1B0-6DA8D92D0D0C}"/>
              </a:ext>
            </a:extLst>
          </p:cNvPr>
          <p:cNvSpPr txBox="1"/>
          <p:nvPr/>
        </p:nvSpPr>
        <p:spPr>
          <a:xfrm>
            <a:off x="4623998" y="231015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1861FAD-8D6E-4FAB-9D1B-64B23FC08E12}"/>
              </a:ext>
            </a:extLst>
          </p:cNvPr>
          <p:cNvSpPr txBox="1"/>
          <p:nvPr/>
        </p:nvSpPr>
        <p:spPr>
          <a:xfrm>
            <a:off x="5091210" y="230890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14DA85E-36BE-44C3-9571-2595096A8A08}"/>
              </a:ext>
            </a:extLst>
          </p:cNvPr>
          <p:cNvSpPr txBox="1"/>
          <p:nvPr/>
        </p:nvSpPr>
        <p:spPr>
          <a:xfrm>
            <a:off x="5557590" y="230890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7A2B34D-E31D-4016-B7DE-4F3601EC2103}"/>
              </a:ext>
            </a:extLst>
          </p:cNvPr>
          <p:cNvSpPr txBox="1"/>
          <p:nvPr/>
        </p:nvSpPr>
        <p:spPr>
          <a:xfrm>
            <a:off x="6021146" y="230890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15F459B-DB75-4789-ADD9-F8320C617F90}"/>
              </a:ext>
            </a:extLst>
          </p:cNvPr>
          <p:cNvSpPr txBox="1"/>
          <p:nvPr/>
        </p:nvSpPr>
        <p:spPr>
          <a:xfrm>
            <a:off x="6491182" y="230890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D4D74D2-B743-45B3-BC44-76B09EC993A7}"/>
              </a:ext>
            </a:extLst>
          </p:cNvPr>
          <p:cNvSpPr txBox="1"/>
          <p:nvPr/>
        </p:nvSpPr>
        <p:spPr>
          <a:xfrm>
            <a:off x="6961233" y="2308908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5379036-49F1-4776-9AC9-40F6E1DE19BB}"/>
              </a:ext>
            </a:extLst>
          </p:cNvPr>
          <p:cNvSpPr txBox="1"/>
          <p:nvPr/>
        </p:nvSpPr>
        <p:spPr>
          <a:xfrm>
            <a:off x="3639170" y="272342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A1DF58D-F99A-4F6B-89B3-EE922ECB71E2}"/>
              </a:ext>
            </a:extLst>
          </p:cNvPr>
          <p:cNvSpPr txBox="1"/>
          <p:nvPr/>
        </p:nvSpPr>
        <p:spPr>
          <a:xfrm>
            <a:off x="3639170" y="318062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42B6AA0-5D2F-4360-9AC2-80D06953624C}"/>
              </a:ext>
            </a:extLst>
          </p:cNvPr>
          <p:cNvSpPr txBox="1"/>
          <p:nvPr/>
        </p:nvSpPr>
        <p:spPr>
          <a:xfrm>
            <a:off x="3634634" y="363782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B1730AE-D5F2-4CE2-8F2F-0383B96F14D6}"/>
              </a:ext>
            </a:extLst>
          </p:cNvPr>
          <p:cNvSpPr txBox="1"/>
          <p:nvPr/>
        </p:nvSpPr>
        <p:spPr>
          <a:xfrm>
            <a:off x="3634634" y="409502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693121B-BC2C-4EFA-B52C-4498F58F55E2}"/>
              </a:ext>
            </a:extLst>
          </p:cNvPr>
          <p:cNvSpPr txBox="1"/>
          <p:nvPr/>
        </p:nvSpPr>
        <p:spPr>
          <a:xfrm>
            <a:off x="3643062" y="455222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22ADEA2-FD3D-4A0F-A991-0A12FFE0DBF0}"/>
              </a:ext>
            </a:extLst>
          </p:cNvPr>
          <p:cNvSpPr txBox="1"/>
          <p:nvPr/>
        </p:nvSpPr>
        <p:spPr>
          <a:xfrm>
            <a:off x="3649191" y="5466621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C904DB4-6496-4DA9-886C-ED5B185BFE39}"/>
              </a:ext>
            </a:extLst>
          </p:cNvPr>
          <p:cNvSpPr txBox="1"/>
          <p:nvPr/>
        </p:nvSpPr>
        <p:spPr>
          <a:xfrm>
            <a:off x="8124266" y="2270404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3096605-C944-42EF-A652-E48484564C95}"/>
              </a:ext>
            </a:extLst>
          </p:cNvPr>
          <p:cNvSpPr txBox="1"/>
          <p:nvPr/>
        </p:nvSpPr>
        <p:spPr>
          <a:xfrm>
            <a:off x="4151554" y="2719095"/>
            <a:ext cx="2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404B797-14DF-4451-8ABD-D6D6EDCA1861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428050" y="2903761"/>
            <a:ext cx="3834464" cy="2703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BF72C548-E62D-4677-93F0-E31D593B5FD8}"/>
              </a:ext>
            </a:extLst>
          </p:cNvPr>
          <p:cNvSpPr/>
          <p:nvPr/>
        </p:nvSpPr>
        <p:spPr>
          <a:xfrm>
            <a:off x="8028834" y="5378753"/>
            <a:ext cx="46736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932323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517</TotalTime>
  <Words>820</Words>
  <Application>Microsoft Office PowerPoint</Application>
  <PresentationFormat>ワイド画面</PresentationFormat>
  <Paragraphs>228</Paragraphs>
  <Slides>21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游ゴシック</vt:lpstr>
      <vt:lpstr>Calibri</vt:lpstr>
      <vt:lpstr>Calibri Light</vt:lpstr>
      <vt:lpstr>Cambria Math</vt:lpstr>
      <vt:lpstr>レトロスペクト</vt:lpstr>
      <vt:lpstr>並列動的計画法</vt:lpstr>
      <vt:lpstr>サイゼリヤで1000円あれば最大何kcal摂れるのか</vt:lpstr>
      <vt:lpstr>マクドナルドでの最適化</vt:lpstr>
      <vt:lpstr>ナップサック問題</vt:lpstr>
      <vt:lpstr>ナップサック問題</vt:lpstr>
      <vt:lpstr>配列による実装</vt:lpstr>
      <vt:lpstr>1000円での最適解（重複可）</vt:lpstr>
      <vt:lpstr>1000円での最適解（重複不可）</vt:lpstr>
      <vt:lpstr>配列による実装</vt:lpstr>
      <vt:lpstr>各値の参照範囲</vt:lpstr>
      <vt:lpstr>並列化のためのグルーピング</vt:lpstr>
      <vt:lpstr>スレッド間の通信</vt:lpstr>
      <vt:lpstr>結果：Thread数と処理時間</vt:lpstr>
      <vt:lpstr>スレッド間の通信</vt:lpstr>
      <vt:lpstr>結果：所持金額と並列実行効率</vt:lpstr>
      <vt:lpstr>スレッド間の通信</vt:lpstr>
      <vt:lpstr>今後</vt:lpstr>
      <vt:lpstr>参考資料</vt:lpstr>
      <vt:lpstr>参考資料</vt:lpstr>
      <vt:lpstr>参考資料</vt:lpstr>
      <vt:lpstr>参考資料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並列動的計画法</dc:title>
  <dc:creator>惇 伊藤</dc:creator>
  <cp:lastModifiedBy>惇 伊藤</cp:lastModifiedBy>
  <cp:revision>26</cp:revision>
  <dcterms:created xsi:type="dcterms:W3CDTF">2019-06-04T04:36:26Z</dcterms:created>
  <dcterms:modified xsi:type="dcterms:W3CDTF">2019-06-05T07:01:01Z</dcterms:modified>
</cp:coreProperties>
</file>