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31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10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7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7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68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2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3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20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01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8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5BC7-7D50-4562-BF9D-2C6B8A700AA4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C5CD9-43D8-4D60-A05A-ECC772EA82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4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784976" cy="640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55" b="93930" l="5163" r="969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20888"/>
            <a:ext cx="3272868" cy="391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86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Kely Cristina Bueno</dc:creator>
  <cp:lastModifiedBy>Kely Cristina Bueno</cp:lastModifiedBy>
  <cp:revision>1</cp:revision>
  <dcterms:created xsi:type="dcterms:W3CDTF">2022-05-22T18:35:37Z</dcterms:created>
  <dcterms:modified xsi:type="dcterms:W3CDTF">2022-05-22T18:38:43Z</dcterms:modified>
</cp:coreProperties>
</file>