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62" autoAdjust="0"/>
    <p:restoredTop sz="94660"/>
  </p:normalViewPr>
  <p:slideViewPr>
    <p:cSldViewPr snapToGrid="0">
      <p:cViewPr varScale="1">
        <p:scale>
          <a:sx n="55" d="100"/>
          <a:sy n="55" d="100"/>
        </p:scale>
        <p:origin x="6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WEB PROGRAMMING TRANING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8001000" cy="253407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BY</a:t>
            </a:r>
          </a:p>
          <a:p>
            <a:r>
              <a:rPr lang="en-US" sz="3600" dirty="0"/>
              <a:t>A.D. </a:t>
            </a:r>
            <a:r>
              <a:rPr lang="en-US" sz="3600" dirty="0" err="1"/>
              <a:t>Adekale</a:t>
            </a:r>
            <a:r>
              <a:rPr lang="en-US" sz="3600" dirty="0"/>
              <a:t>, </a:t>
            </a:r>
            <a:r>
              <a:rPr lang="en-US" sz="3600" dirty="0" err="1"/>
              <a:t>Ja’afar</a:t>
            </a:r>
            <a:r>
              <a:rPr lang="en-US" sz="3600" dirty="0"/>
              <a:t> </a:t>
            </a:r>
            <a:r>
              <a:rPr lang="en-US" sz="3600" dirty="0" err="1"/>
              <a:t>Sadiq</a:t>
            </a:r>
            <a:r>
              <a:rPr lang="en-US" sz="3600" dirty="0"/>
              <a:t>, </a:t>
            </a:r>
            <a:r>
              <a:rPr lang="en-US" sz="3600" dirty="0" err="1"/>
              <a:t>Muhammed</a:t>
            </a:r>
            <a:r>
              <a:rPr lang="en-US" sz="3600" dirty="0"/>
              <a:t> B. Ibrahim, Erasmus O. Edward</a:t>
            </a:r>
          </a:p>
        </p:txBody>
      </p:sp>
    </p:spTree>
    <p:extLst>
      <p:ext uri="{BB962C8B-B14F-4D97-AF65-F5344CB8AC3E}">
        <p14:creationId xmlns:p14="http://schemas.microsoft.com/office/powerpoint/2010/main" val="12910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4069" y="439694"/>
            <a:ext cx="10748513" cy="375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54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NOTE 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54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Make sure all pages are connected to their corresponding link on the home  page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8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731520"/>
            <a:ext cx="10014269" cy="355668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YOU.</a:t>
            </a:r>
            <a:endParaRPr lang="en-US" sz="8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1993900"/>
            <a:ext cx="8534400" cy="1507067"/>
          </a:xfrm>
        </p:spPr>
        <p:txBody>
          <a:bodyPr>
            <a:noAutofit/>
          </a:bodyPr>
          <a:lstStyle/>
          <a:p>
            <a:r>
              <a:rPr lang="en-US" sz="5400" dirty="0" smtClean="0"/>
              <a:t>DAY </a:t>
            </a:r>
            <a:r>
              <a:rPr lang="en-US" sz="5400" dirty="0" smtClean="0"/>
              <a:t>6.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html project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132" y="4480560"/>
            <a:ext cx="8534400" cy="36152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4840" y="799273"/>
            <a:ext cx="8862060" cy="6189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*STEP ONE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Basic HTML Structure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&lt;!DOCTYPE html&gt;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&lt;html&gt;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    * &lt;head&gt;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        * &lt;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title&gt;HTNL PROJECT&lt;/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title&gt;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    * &lt;/head&gt;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    * &lt;body&gt;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        * This is my first HTML page!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    * &lt;/body&gt;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    * &lt;/html&gt;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413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823" y="249123"/>
            <a:ext cx="3250794" cy="32507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33500" y="822133"/>
            <a:ext cx="6096000" cy="52066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STEP .2 (header section)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Upload a logo image with an id top(</a:t>
            </a:r>
            <a:r>
              <a:rPr lang="en-US" sz="3200" dirty="0"/>
              <a:t> &lt;</a:t>
            </a:r>
            <a:r>
              <a:rPr lang="en-US" sz="3200" dirty="0" err="1"/>
              <a:t>img</a:t>
            </a:r>
            <a:r>
              <a:rPr lang="en-US" sz="3200" dirty="0"/>
              <a:t> </a:t>
            </a:r>
            <a:r>
              <a:rPr lang="en-US" sz="3200" dirty="0" err="1"/>
              <a:t>src</a:t>
            </a:r>
            <a:r>
              <a:rPr lang="en-US" sz="3200" dirty="0"/>
              <a:t>="" alt</a:t>
            </a:r>
            <a:r>
              <a:rPr lang="en-US" sz="3200" dirty="0" smtClean="0"/>
              <a:t>=""&gt;</a:t>
            </a:r>
            <a:endParaRPr lang="en-US" sz="3200" dirty="0" smtClean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Create a list of the following links to page(</a:t>
            </a:r>
            <a:r>
              <a:rPr lang="pt-BR" sz="3200" dirty="0"/>
              <a:t>&lt;a </a:t>
            </a:r>
            <a:r>
              <a:rPr lang="pt-BR" sz="3200" dirty="0" smtClean="0"/>
              <a:t>href=""&gt;&lt;/a</a:t>
            </a:r>
            <a:r>
              <a:rPr lang="pt-BR" sz="3200" dirty="0"/>
              <a:t>&gt;</a:t>
            </a:r>
            <a:endParaRPr lang="en-US" sz="3200" dirty="0" smtClean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HOME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REGISTER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CONTACT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4033" y="925792"/>
            <a:ext cx="10051726" cy="27712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Step .3 </a:t>
            </a: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Heading 1 with the name of the web site</a:t>
            </a: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Upload An image with a full size width</a:t>
            </a: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Add a paragraph with information about the page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4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5752"/>
            <a:ext cx="12027267" cy="5541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Step .4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Within a paragraph each upload an image , audio and  a video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Add information about each </a:t>
            </a:r>
          </a:p>
          <a:p>
            <a:r>
              <a:rPr lang="en-US" sz="3600" dirty="0"/>
              <a:t>&lt;</a:t>
            </a:r>
            <a:r>
              <a:rPr lang="en-US" sz="3600" dirty="0" err="1"/>
              <a:t>img</a:t>
            </a:r>
            <a:r>
              <a:rPr lang="en-US" sz="3600" dirty="0"/>
              <a:t> </a:t>
            </a:r>
            <a:r>
              <a:rPr lang="en-US" sz="3600" dirty="0" err="1"/>
              <a:t>src</a:t>
            </a:r>
            <a:r>
              <a:rPr lang="en-US" sz="3600" dirty="0"/>
              <a:t>="" alt=""&gt;</a:t>
            </a:r>
          </a:p>
          <a:p>
            <a:r>
              <a:rPr lang="en-US" sz="3600" dirty="0"/>
              <a:t> </a:t>
            </a:r>
            <a:r>
              <a:rPr lang="en-US" sz="3600" dirty="0" smtClean="0"/>
              <a:t>&lt;</a:t>
            </a:r>
            <a:r>
              <a:rPr lang="en-US" sz="3600" dirty="0"/>
              <a:t>audio </a:t>
            </a:r>
            <a:r>
              <a:rPr lang="en-US" sz="3600" dirty="0" err="1"/>
              <a:t>src</a:t>
            </a:r>
            <a:r>
              <a:rPr lang="en-US" sz="3600" dirty="0"/>
              <a:t>=""&gt;&lt;/audio&gt;</a:t>
            </a:r>
          </a:p>
          <a:p>
            <a:r>
              <a:rPr lang="en-US" sz="3600" dirty="0"/>
              <a:t> </a:t>
            </a:r>
            <a:r>
              <a:rPr lang="en-US" sz="3600" dirty="0" smtClean="0"/>
              <a:t>&lt;</a:t>
            </a:r>
            <a:r>
              <a:rPr lang="en-US" sz="3600" dirty="0"/>
              <a:t>video </a:t>
            </a:r>
            <a:r>
              <a:rPr lang="en-US" sz="3600" dirty="0" err="1"/>
              <a:t>src</a:t>
            </a:r>
            <a:r>
              <a:rPr lang="en-US" sz="3600" dirty="0"/>
              <a:t>=""&gt;&lt;/video&gt;</a:t>
            </a:r>
          </a:p>
          <a:p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2994661"/>
            <a:ext cx="3337559" cy="251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741" y="765772"/>
            <a:ext cx="11722460" cy="3261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Step </a:t>
            </a: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.5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Create two link  BACK TO TOP and ABOUT in the footer section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Create a page ABOUT containing information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a</a:t>
            </a: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bout the entire web site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14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0520" y="857212"/>
            <a:ext cx="10410927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Step </a:t>
            </a: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.6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Create a new page register with a complete form in it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87"/>
          <a:stretch/>
        </p:blipFill>
        <p:spPr>
          <a:xfrm>
            <a:off x="6092562" y="2171700"/>
            <a:ext cx="5356116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8355" y="778711"/>
            <a:ext cx="9609826" cy="3195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Step </a:t>
            </a:r>
            <a:r>
              <a:rPr lang="en-US" sz="44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.7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Calibri" panose="020F0502020204030204" pitchFamily="34" charset="0"/>
                <a:ea typeface="Calibri" panose="020F0502020204030204" pitchFamily="34" charset="0"/>
                <a:cs typeface="SimSun" panose="02010600030101010101" pitchFamily="2" charset="-122"/>
              </a:rPr>
              <a:t>Create a page CONTACT  with a table of contact location in different places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543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255</TotalTime>
  <Words>223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SimSun</vt:lpstr>
      <vt:lpstr>Arial</vt:lpstr>
      <vt:lpstr>Calibri</vt:lpstr>
      <vt:lpstr>Century Gothic</vt:lpstr>
      <vt:lpstr>Wingdings 3</vt:lpstr>
      <vt:lpstr>Slice</vt:lpstr>
      <vt:lpstr>  WEB PROGRAMMING TRANING </vt:lpstr>
      <vt:lpstr>DAY 6. html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TRANING</dc:title>
  <dc:creator>Windows User</dc:creator>
  <cp:lastModifiedBy>Windows User</cp:lastModifiedBy>
  <cp:revision>44</cp:revision>
  <dcterms:created xsi:type="dcterms:W3CDTF">2023-08-06T17:25:08Z</dcterms:created>
  <dcterms:modified xsi:type="dcterms:W3CDTF">2023-08-12T22:39:11Z</dcterms:modified>
</cp:coreProperties>
</file>