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70" r:id="rId5"/>
    <p:sldId id="262" r:id="rId6"/>
    <p:sldId id="263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WEB PROGRAMMING TRANING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001000" cy="25340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</a:t>
            </a:r>
          </a:p>
          <a:p>
            <a:r>
              <a:rPr lang="en-US" sz="3600" dirty="0"/>
              <a:t>A.D. </a:t>
            </a:r>
            <a:r>
              <a:rPr lang="en-US" sz="3600" dirty="0" err="1"/>
              <a:t>Adekale</a:t>
            </a:r>
            <a:r>
              <a:rPr lang="en-US" sz="3600" dirty="0"/>
              <a:t>, </a:t>
            </a:r>
            <a:r>
              <a:rPr lang="en-US" sz="3600" dirty="0" err="1"/>
              <a:t>Ja’afar</a:t>
            </a:r>
            <a:r>
              <a:rPr lang="en-US" sz="3600" dirty="0"/>
              <a:t> </a:t>
            </a:r>
            <a:r>
              <a:rPr lang="en-US" sz="3600" dirty="0" err="1"/>
              <a:t>Sadiq</a:t>
            </a:r>
            <a:r>
              <a:rPr lang="en-US" sz="3600" dirty="0"/>
              <a:t>, </a:t>
            </a:r>
            <a:r>
              <a:rPr lang="en-US" sz="3600" dirty="0" err="1"/>
              <a:t>Muhammed</a:t>
            </a:r>
            <a:r>
              <a:rPr lang="en-US" sz="3600" dirty="0"/>
              <a:t> B. Ibrahim, Erasmus O. Edward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1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31520"/>
            <a:ext cx="10014269" cy="355668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YOU.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265728" cy="4617721"/>
          </a:xfrm>
        </p:spPr>
        <p:txBody>
          <a:bodyPr>
            <a:normAutofit/>
          </a:bodyPr>
          <a:lstStyle/>
          <a:p>
            <a:r>
              <a:rPr lang="en-US" dirty="0" smtClean="0"/>
              <a:t>Day 1.</a:t>
            </a:r>
            <a:br>
              <a:rPr lang="en-US" dirty="0" smtClean="0"/>
            </a:br>
            <a:r>
              <a:rPr lang="en-US" dirty="0"/>
              <a:t>Introduction to Web Technologies: Client-Server model, Key terminologies and tools.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03520"/>
            <a:ext cx="6242368" cy="48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" y="845820"/>
            <a:ext cx="6560820" cy="4330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What is the web?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A global network of computers that allows people to share information</a:t>
            </a:r>
          </a:p>
          <a:p>
            <a:r>
              <a:rPr lang="en-US" sz="3600" kern="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Web pages are the documents that are displayed on the </a:t>
            </a:r>
            <a:r>
              <a:rPr lang="en-US" sz="3600" kern="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web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05839"/>
            <a:ext cx="4914900" cy="41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" y="333137"/>
            <a:ext cx="673608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WhitneyHTF-Medium"/>
              </a:rPr>
              <a:t>When you visit a website, the web server</a:t>
            </a:r>
            <a:br>
              <a:rPr lang="en-US" sz="4000" dirty="0">
                <a:solidFill>
                  <a:srgbClr val="FFFFFF"/>
                </a:solidFill>
                <a:latin typeface="WhitneyHTF-Medium"/>
              </a:rPr>
            </a:br>
            <a:r>
              <a:rPr lang="en-US" sz="4000" dirty="0">
                <a:solidFill>
                  <a:srgbClr val="FFFFFF"/>
                </a:solidFill>
                <a:latin typeface="WhitneyHTF-Medium"/>
              </a:rPr>
              <a:t>hosting that site could be anywhere in the</a:t>
            </a:r>
            <a:br>
              <a:rPr lang="en-US" sz="4000" dirty="0">
                <a:solidFill>
                  <a:srgbClr val="FFFFFF"/>
                </a:solidFill>
                <a:latin typeface="WhitneyHTF-Medium"/>
              </a:rPr>
            </a:br>
            <a:r>
              <a:rPr lang="en-US" sz="4000" dirty="0">
                <a:solidFill>
                  <a:srgbClr val="FFFFFF"/>
                </a:solidFill>
                <a:latin typeface="WhitneyHTF-Medium"/>
              </a:rPr>
              <a:t>world. In order for you to </a:t>
            </a:r>
            <a:r>
              <a:rPr lang="en-US" sz="4000" dirty="0" err="1">
                <a:solidFill>
                  <a:srgbClr val="FFFFFF"/>
                </a:solidFill>
                <a:latin typeface="WhitneyHTF-Medium"/>
              </a:rPr>
              <a:t>fnd</a:t>
            </a:r>
            <a:r>
              <a:rPr lang="en-US" sz="4000" dirty="0">
                <a:solidFill>
                  <a:srgbClr val="FFFFFF"/>
                </a:solidFill>
                <a:latin typeface="WhitneyHTF-Medium"/>
              </a:rPr>
              <a:t> the location of</a:t>
            </a:r>
            <a:br>
              <a:rPr lang="en-US" sz="4000" dirty="0">
                <a:solidFill>
                  <a:srgbClr val="FFFFFF"/>
                </a:solidFill>
                <a:latin typeface="WhitneyHTF-Medium"/>
              </a:rPr>
            </a:br>
            <a:r>
              <a:rPr lang="en-US" sz="4000" dirty="0">
                <a:solidFill>
                  <a:srgbClr val="FFFFFF"/>
                </a:solidFill>
                <a:latin typeface="WhitneyHTF-Medium"/>
              </a:rPr>
              <a:t>the web server, your browser will </a:t>
            </a:r>
            <a:r>
              <a:rPr lang="en-US" sz="4000" dirty="0" err="1">
                <a:solidFill>
                  <a:srgbClr val="FFFFFF"/>
                </a:solidFill>
                <a:latin typeface="WhitneyHTF-Medium"/>
              </a:rPr>
              <a:t>frst</a:t>
            </a:r>
            <a:r>
              <a:rPr lang="en-US" sz="4000" dirty="0">
                <a:solidFill>
                  <a:srgbClr val="FFFFFF"/>
                </a:solidFill>
                <a:latin typeface="WhitneyHTF-Medium"/>
              </a:rPr>
              <a:t> connect</a:t>
            </a:r>
            <a:br>
              <a:rPr lang="en-US" sz="4000" dirty="0">
                <a:solidFill>
                  <a:srgbClr val="FFFFFF"/>
                </a:solidFill>
                <a:latin typeface="WhitneyHTF-Medium"/>
              </a:rPr>
            </a:br>
            <a:r>
              <a:rPr lang="en-US" sz="4000" dirty="0">
                <a:solidFill>
                  <a:srgbClr val="FFFFFF"/>
                </a:solidFill>
                <a:latin typeface="WhitneyHTF-Medium"/>
              </a:rPr>
              <a:t>to a Domain Name System (DNS) server</a:t>
            </a:r>
            <a:r>
              <a:rPr lang="en-US" dirty="0">
                <a:solidFill>
                  <a:srgbClr val="FFFFFF"/>
                </a:solidFill>
                <a:latin typeface="WhitneyHTF-Medium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1143000"/>
            <a:ext cx="5288281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31520"/>
            <a:ext cx="4776152" cy="8458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web work?</a:t>
            </a:r>
            <a:endParaRPr lang="en-US" dirty="0"/>
          </a:p>
        </p:txBody>
      </p:sp>
      <p:pic>
        <p:nvPicPr>
          <p:cNvPr id="6" name="Picture Placeholder 5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2" y="1337310"/>
            <a:ext cx="6766560" cy="4423410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697355"/>
            <a:ext cx="4229100" cy="37033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* The web uses a client-server model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* The client is the computer that is displaying the web page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* The server is the computer that is storing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" y="617220"/>
            <a:ext cx="763524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Key terminologies in web technologies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HTML: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HyperText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Markup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CSS: Cascading Style Sheets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JavaScript: A programming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HTTP: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HyperText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Transfer Protocol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URL: Uniform Resource Locator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434340"/>
            <a:ext cx="413766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14700"/>
            <a:ext cx="6791008" cy="3434079"/>
          </a:xfrm>
        </p:spPr>
        <p:txBody>
          <a:bodyPr>
            <a:normAutofit fontScale="90000"/>
          </a:bodyPr>
          <a:lstStyle/>
          <a:p>
            <a:r>
              <a:rPr lang="en-US" dirty="0"/>
              <a:t>* Tools for web development</a:t>
            </a:r>
            <a:br>
              <a:rPr lang="en-US" dirty="0"/>
            </a:br>
            <a:r>
              <a:rPr lang="en-US" dirty="0"/>
              <a:t>    * Text editors: Sublime Text, Atom, Notepad++</a:t>
            </a:r>
            <a:br>
              <a:rPr lang="en-US" dirty="0"/>
            </a:br>
            <a:r>
              <a:rPr lang="en-US" dirty="0"/>
              <a:t>    * IDEs: Visual Studio Code, Eclipse, </a:t>
            </a:r>
            <a:r>
              <a:rPr lang="en-US" dirty="0" err="1"/>
              <a:t>NetBeans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* Web browsers: Chrome, Firefox, Edge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8" b="23558"/>
          <a:stretch>
            <a:fillRect/>
          </a:stretch>
        </p:blipFill>
        <p:spPr>
          <a:xfrm>
            <a:off x="685800" y="533400"/>
            <a:ext cx="10818812" cy="225552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4212" y="6291579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3314700"/>
            <a:ext cx="3931920" cy="34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240" y="685801"/>
            <a:ext cx="10972800" cy="564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Conclusion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The web is a powerful tool for communication and collaboration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Web technologies allow you to create interactive and engaging web pages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There are many tools available to help you learn web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4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460" y="1018082"/>
            <a:ext cx="10896600" cy="471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REFRENCE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W3Schools: https://www.w3schools.com/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Mozilla Developer Network: https://developer.mozilla.org/en-US/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HTML Dog: https://htmldog.com/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CSS Diner: https://flukeout.github.io/</a:t>
            </a:r>
          </a:p>
          <a:p>
            <a:r>
              <a:rPr lang="en-US" sz="3600" kern="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 JavaScript Tutorial: https://www.javascripttutorial.net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190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Calibri</vt:lpstr>
      <vt:lpstr>Century Gothic</vt:lpstr>
      <vt:lpstr>WhitneyHTF-Medium</vt:lpstr>
      <vt:lpstr>Wingdings 3</vt:lpstr>
      <vt:lpstr>Slice</vt:lpstr>
      <vt:lpstr>  WEB PROGRAMMING TRANING </vt:lpstr>
      <vt:lpstr>Day 1. Introduction to Web Technologies: Client-Server model, Key terminologies and tools.  </vt:lpstr>
      <vt:lpstr>PowerPoint Presentation</vt:lpstr>
      <vt:lpstr>PowerPoint Presentation</vt:lpstr>
      <vt:lpstr>How does the web work?</vt:lpstr>
      <vt:lpstr>PowerPoint Presentation</vt:lpstr>
      <vt:lpstr>* Tools for web development     * Text editors: Sublime Text, Atom, Notepad++     * IDEs: Visual Studio Code, Eclipse, NetBeans     * Web browsers: Chrome, Firefox, Edge   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TRANING</dc:title>
  <dc:creator>Windows User</dc:creator>
  <cp:lastModifiedBy>Windows User</cp:lastModifiedBy>
  <cp:revision>9</cp:revision>
  <dcterms:created xsi:type="dcterms:W3CDTF">2023-08-06T17:25:08Z</dcterms:created>
  <dcterms:modified xsi:type="dcterms:W3CDTF">2023-08-06T19:09:23Z</dcterms:modified>
</cp:coreProperties>
</file>