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0" r:id="rId4"/>
    <p:sldId id="274" r:id="rId5"/>
    <p:sldId id="271" r:id="rId6"/>
    <p:sldId id="275" r:id="rId7"/>
    <p:sldId id="276" r:id="rId8"/>
    <p:sldId id="272" r:id="rId9"/>
    <p:sldId id="273" r:id="rId10"/>
    <p:sldId id="281" r:id="rId11"/>
    <p:sldId id="278" r:id="rId12"/>
    <p:sldId id="280" r:id="rId13"/>
    <p:sldId id="27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3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WEB PROGRAMMING TRANING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001000" cy="25340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BY</a:t>
            </a:r>
          </a:p>
          <a:p>
            <a:r>
              <a:rPr lang="en-US" sz="3600" dirty="0"/>
              <a:t>A.D. </a:t>
            </a:r>
            <a:r>
              <a:rPr lang="en-US" sz="3600" dirty="0" err="1"/>
              <a:t>Adekale</a:t>
            </a:r>
            <a:r>
              <a:rPr lang="en-US" sz="3600" dirty="0"/>
              <a:t>, </a:t>
            </a:r>
            <a:r>
              <a:rPr lang="en-US" sz="3600" dirty="0" err="1"/>
              <a:t>Ja’afar</a:t>
            </a:r>
            <a:r>
              <a:rPr lang="en-US" sz="3600" dirty="0"/>
              <a:t> </a:t>
            </a:r>
            <a:r>
              <a:rPr lang="en-US" sz="3600" dirty="0" err="1"/>
              <a:t>Sadiq</a:t>
            </a:r>
            <a:r>
              <a:rPr lang="en-US" sz="3600" dirty="0"/>
              <a:t>, </a:t>
            </a:r>
            <a:r>
              <a:rPr lang="en-US" sz="3600" dirty="0" err="1"/>
              <a:t>Muhammed</a:t>
            </a:r>
            <a:r>
              <a:rPr lang="en-US" sz="3600" dirty="0"/>
              <a:t> B. Ibrahim, Erasmus O. Edward</a:t>
            </a:r>
          </a:p>
        </p:txBody>
      </p:sp>
    </p:spTree>
    <p:extLst>
      <p:ext uri="{BB962C8B-B14F-4D97-AF65-F5344CB8AC3E}">
        <p14:creationId xmlns:p14="http://schemas.microsoft.com/office/powerpoint/2010/main" val="12910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756745"/>
            <a:ext cx="10216055" cy="5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" y="725214"/>
            <a:ext cx="10405241" cy="376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How to Create an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Use a text editor to create a new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Save the file as `index.html`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Enter the HTML code into the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Open the file in a web browser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6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903" y="315310"/>
            <a:ext cx="11782097" cy="4981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Conclusion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HTML is a simple language that can be used to create web pages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There are many resources available to help you learn HTML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With a little practice, you can start creating your own web pages today!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5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5214" y="567560"/>
            <a:ext cx="10783614" cy="333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Resources for Learning HTML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w3schools.com: https://www.w3schools.com/html/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Mozilla Developer Network: https://developer.mozilla.org/en-US/docs/Web/HTML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HTML Dog: https://htmldog.com/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2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731520"/>
            <a:ext cx="10014269" cy="355668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YOU.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265728" cy="4617721"/>
          </a:xfrm>
        </p:spPr>
        <p:txBody>
          <a:bodyPr>
            <a:normAutofit/>
          </a:bodyPr>
          <a:lstStyle/>
          <a:p>
            <a:r>
              <a:rPr lang="en-US" dirty="0" smtClean="0"/>
              <a:t>Day 2.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HTML Fundamentals: HTML Elements and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03520"/>
            <a:ext cx="6242368" cy="4876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248" y="409902"/>
            <a:ext cx="10121462" cy="376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What is HTML?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HyperText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Markup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A markup language used to create web pages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Consists of elements that define the structure and content of a web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3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461" y="567557"/>
            <a:ext cx="10594429" cy="626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Basic HTML Structure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&lt;!DOCTYPE html&gt;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&lt;html&gt;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&lt;head&gt;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    * &lt;title&gt;My First HTML Page&lt;/title&gt;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&lt;/head&gt;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&lt;body&gt;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    * This is my first HTML page!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&lt;/body&gt;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&lt;/html&gt;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2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1" y="788276"/>
            <a:ext cx="9648496" cy="54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647" y="977462"/>
            <a:ext cx="9711559" cy="4135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HTML Elements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Tags that define the structure of a web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Examples: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`&lt;h1&gt;` for a heading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`&lt;p&gt;` for a paragraph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`&lt;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img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&gt;` for an image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8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841" y="324801"/>
            <a:ext cx="6495393" cy="653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HTML Attributes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Additional information about an HTML element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Examples: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`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src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` attribute for the source of an 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image or file location (where to find the image).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`alt` attribute for an alternative text for an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34" y="882869"/>
            <a:ext cx="5147336" cy="55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66" y="945930"/>
            <a:ext cx="7756634" cy="42566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0924" y="2057712"/>
            <a:ext cx="3352800" cy="3132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Note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*All html tags must have opening and closing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baraces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1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58" y="378373"/>
            <a:ext cx="5864772" cy="4887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1338" y="3035174"/>
            <a:ext cx="4792717" cy="2539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Note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*All html tags must have opening and closing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baraces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357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SimSun</vt:lpstr>
      <vt:lpstr>Calibri</vt:lpstr>
      <vt:lpstr>Century Gothic</vt:lpstr>
      <vt:lpstr>Wingdings 3</vt:lpstr>
      <vt:lpstr>Slice</vt:lpstr>
      <vt:lpstr>  WEB PROGRAMMING TRANING </vt:lpstr>
      <vt:lpstr>Day 2.  HTML Fundamentals: HTML Elements and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TRANING</dc:title>
  <dc:creator>Windows User</dc:creator>
  <cp:lastModifiedBy>Windows User</cp:lastModifiedBy>
  <cp:revision>17</cp:revision>
  <dcterms:created xsi:type="dcterms:W3CDTF">2023-08-06T17:25:08Z</dcterms:created>
  <dcterms:modified xsi:type="dcterms:W3CDTF">2023-08-08T07:38:41Z</dcterms:modified>
</cp:coreProperties>
</file>