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0" r:id="rId4"/>
    <p:sldId id="271" r:id="rId5"/>
    <p:sldId id="272" r:id="rId6"/>
    <p:sldId id="274" r:id="rId7"/>
    <p:sldId id="273" r:id="rId8"/>
    <p:sldId id="275" r:id="rId9"/>
    <p:sldId id="27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3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WEB PROGRAMMING TRANING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8001000" cy="25340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BY</a:t>
            </a:r>
          </a:p>
          <a:p>
            <a:r>
              <a:rPr lang="en-US" sz="3600" dirty="0"/>
              <a:t>A.D. </a:t>
            </a:r>
            <a:r>
              <a:rPr lang="en-US" sz="3600" dirty="0" err="1"/>
              <a:t>Adekale</a:t>
            </a:r>
            <a:r>
              <a:rPr lang="en-US" sz="3600" dirty="0"/>
              <a:t>, </a:t>
            </a:r>
            <a:r>
              <a:rPr lang="en-US" sz="3600" dirty="0" err="1"/>
              <a:t>Ja’afar</a:t>
            </a:r>
            <a:r>
              <a:rPr lang="en-US" sz="3600" dirty="0"/>
              <a:t> </a:t>
            </a:r>
            <a:r>
              <a:rPr lang="en-US" sz="3600" dirty="0" err="1"/>
              <a:t>Sadiq</a:t>
            </a:r>
            <a:r>
              <a:rPr lang="en-US" sz="3600" dirty="0"/>
              <a:t>, </a:t>
            </a:r>
            <a:r>
              <a:rPr lang="en-US" sz="3600" dirty="0" err="1"/>
              <a:t>Muhammed</a:t>
            </a:r>
            <a:r>
              <a:rPr lang="en-US" sz="3600" dirty="0"/>
              <a:t> B. Ibrahim, Erasmus O. Edward</a:t>
            </a:r>
          </a:p>
        </p:txBody>
      </p:sp>
    </p:spTree>
    <p:extLst>
      <p:ext uri="{BB962C8B-B14F-4D97-AF65-F5344CB8AC3E}">
        <p14:creationId xmlns:p14="http://schemas.microsoft.com/office/powerpoint/2010/main" val="12910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731520"/>
            <a:ext cx="10014269" cy="355668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YOU.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08760"/>
            <a:ext cx="8534400" cy="4485639"/>
          </a:xfrm>
        </p:spPr>
        <p:txBody>
          <a:bodyPr/>
          <a:lstStyle/>
          <a:p>
            <a:r>
              <a:rPr lang="en-US" dirty="0" smtClean="0"/>
              <a:t>DAY.4</a:t>
            </a:r>
            <a:br>
              <a:rPr lang="en-US" dirty="0" smtClean="0"/>
            </a:br>
            <a:r>
              <a:rPr lang="en-US" dirty="0" smtClean="0"/>
              <a:t>LISTS AND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2020" y="832730"/>
            <a:ext cx="9570720" cy="5573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smtClean="0">
                <a:solidFill>
                  <a:srgbClr val="E3E3E3"/>
                </a:solidFill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Introduction</a:t>
            </a: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smtClean="0">
                <a:solidFill>
                  <a:srgbClr val="E3E3E3"/>
                </a:solidFill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HTML </a:t>
            </a:r>
            <a:r>
              <a:rPr lang="en-US" sz="2800" dirty="0">
                <a:solidFill>
                  <a:srgbClr val="E3E3E3"/>
                </a:solidFill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tables and lists are two of the most common elements used to structure and organize data on web pages.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E3E3E3"/>
                </a:solidFill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Tables are used to display data in a tabular format, with rows and columns.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E3E3E3"/>
                </a:solidFill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Lists are used to display data in a linear format, with items that are either bulleted or numbered.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E3E3E3"/>
                </a:solidFill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In this presentation, we will learn how to use HTML tables and lists to create effective and informative web pages.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1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7180" y="598022"/>
            <a:ext cx="1176905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 HTML Tables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 basic structure of an HTML table consists of the following elements: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&lt;table&gt;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tag, which defines the start of the table.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tr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tag, which defines a table row.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&lt;td&gt;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tag, which defines a table cell.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th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tag, which defines a table header cell.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&lt;table&gt;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tag has a number of attributes that can be used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 appearance of the table, such as the border width, the cell padding,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and the cell spacing.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68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7180" y="86231"/>
            <a:ext cx="758952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tr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tag has a number of attributes that can be used to control the appearance of the table row, such as the background color and the vertical alignment of the cells.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&lt;td&gt;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tag has a number of attributes that can be used to control the appearance of the table cell, such as the text alignment, the background color, and the width of the cell.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1211579"/>
            <a:ext cx="3162300" cy="38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0080" y="98271"/>
            <a:ext cx="7155180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Examples of HTML Tables and Lists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Here is an example of an HTML table that displays the names and ages of three people: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HTML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&lt;table&gt;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16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&gt;Name&lt;/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16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&gt;Age&lt;/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16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&lt;td&gt;John Doe&lt;/td&gt;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&lt;td&gt;25&lt;/td&gt;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16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&lt;td&gt;Jane Doe&lt;/td&gt;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&lt;td&gt;23&lt;/td&gt;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&lt;td&gt;Mary Smith&lt;/td&gt;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&lt;td&gt;20&lt;/td&gt;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&lt;/table&gt;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35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7180" y="216367"/>
            <a:ext cx="1147572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HTML Lists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There are two types of HTML lists: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Ordered lists, which are numbered lists.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Unordered lists, which are bulleted lists.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 basic structure of an HTML list consists of the following elements: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ul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tag, which defines an unordered list.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ol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tag, which defines an ordered list.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&lt;li&gt;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tag, which defines a list item.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ul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tag and 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ol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tag have a number of attributes that can be used to control the appearance of the list, such as the list style type and the list style position.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&lt;li&gt;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tag has a number of attributes that can be used to control the appearance of the list item, such as the list item marker and the list item text.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1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00" y="-27012"/>
            <a:ext cx="4937760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E3E3E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Here is an example of an HTML list that displays the names of three fruits: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&lt;li&gt;Apple&lt;/li&gt;  &lt;li&gt;Orange&lt;/li&gt;  &lt;li&gt;Banana&lt;/li&gt;&lt;/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3600" dirty="0" smtClean="0">
                <a:latin typeface="Arial Unicode MS" panose="020B0604020202020204" pitchFamily="34" charset="-128"/>
                <a:cs typeface="Courier New" panose="02070309020205020404" pitchFamily="49" charset="0"/>
              </a:rPr>
              <a:t>&lt;/</a:t>
            </a:r>
            <a:r>
              <a:rPr lang="en-US" sz="3600" dirty="0" err="1" smtClean="0">
                <a:latin typeface="Arial Unicode MS" panose="020B0604020202020204" pitchFamily="34" charset="-128"/>
                <a:cs typeface="Courier New" panose="02070309020205020404" pitchFamily="49" charset="0"/>
              </a:rPr>
              <a:t>ul</a:t>
            </a:r>
            <a:r>
              <a:rPr lang="en-US" sz="3600" dirty="0" smtClean="0">
                <a:latin typeface="Arial Unicode MS" panose="020B0604020202020204" pitchFamily="34" charset="-128"/>
                <a:cs typeface="Courier New" panose="02070309020205020404" pitchFamily="49" charset="0"/>
              </a:rPr>
              <a:t>&gt;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40" y="1303020"/>
            <a:ext cx="4914900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540" y="951789"/>
            <a:ext cx="11193780" cy="306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E3E3E3"/>
                </a:solidFill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HTML tables and lists are two powerful tools that can be used to create effective and informative web pages.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E3E3E3"/>
                </a:solidFill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By understanding how to use these elements, you can create web pages that are easy to read and understand.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E3E3E3"/>
                </a:solidFill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I hope this presentation has given you a basic understanding of how to use HTML tables and lists. Thank you for your time.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167</TotalTime>
  <Words>378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 Unicode MS</vt:lpstr>
      <vt:lpstr>SimSun</vt:lpstr>
      <vt:lpstr>Arial</vt:lpstr>
      <vt:lpstr>Calibri</vt:lpstr>
      <vt:lpstr>Century Gothic</vt:lpstr>
      <vt:lpstr>Courier New</vt:lpstr>
      <vt:lpstr>Symbol</vt:lpstr>
      <vt:lpstr>Times New Roman</vt:lpstr>
      <vt:lpstr>Wingdings 3</vt:lpstr>
      <vt:lpstr>Slice</vt:lpstr>
      <vt:lpstr>  WEB PROGRAMMING TRANING </vt:lpstr>
      <vt:lpstr>DAY.4 LISTS AND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TRANING</dc:title>
  <dc:creator>Windows User</dc:creator>
  <cp:lastModifiedBy>Windows User</cp:lastModifiedBy>
  <cp:revision>20</cp:revision>
  <dcterms:created xsi:type="dcterms:W3CDTF">2023-08-06T17:25:08Z</dcterms:created>
  <dcterms:modified xsi:type="dcterms:W3CDTF">2023-08-09T15:54:34Z</dcterms:modified>
</cp:coreProperties>
</file>