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54DE94-66E3-4332-9B3B-A6EE6DC98F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D8D573-16FD-4DEA-8F5A-80F31C0ADF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66664-54E6-4126-99F5-6E847C731F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416AA0-B3AF-4A84-A65B-DA97469364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CB726E-9BD4-438A-973D-58187353C7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6E6775-75FA-46B3-9A51-29C351C9F4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4A2665-7614-4215-8BA4-C2841D6813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4D1B9C-67CB-4186-AE4B-DE210FEC28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CE3E79-5EBC-4794-BBCD-E8781CC601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0608C2-991B-43F0-ADCB-DBC2C76536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2DF0DD-8C3B-4DB6-9CF1-4235C05F4D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AC7DC0-559D-4AF9-BDDB-8B970AD0AD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A314F5-FF78-4187-AA6F-6F24216B90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987D97-10AE-4CAB-AE8E-A356FF97D0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62D970-F7D4-47BC-94DF-78CC240EB7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03DA61-9E3F-4376-B8E9-628B0FD589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EF11C9-DB29-4351-A099-60D8D55215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C22F76-8E12-43AF-AFB2-EEFFBE11B7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866D8E-7DB4-4DA2-8A7C-0059183510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0234AB-0D3A-4A45-BFB0-F6B9015B1F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E49013-0CAF-4D8E-9611-332466ACB9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C34470-247C-4437-81F5-7F365FA4BD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8E2513-40DF-4479-BBC5-4C791FF2D9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1754B8-15B5-4AE9-8C56-5A21AAA47E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F5653B-D40A-4410-8430-20AE79C728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A50341-391D-41DA-85A7-A8FAE1459E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B77DF5-1ED5-4676-BF0C-70638EC82C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5ECA44-6D8B-4E2E-A36E-ED8CF437F1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FE7D35-0AC6-44C2-BC74-7A212918D7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39373B-9575-41C3-94EB-C8398F238E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E09045A-1A7D-4190-AF4A-476769ED03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BBED634-0BE0-44C1-B302-5F446B0FC1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91F6511-8245-46AE-A03C-E9BDEA2B00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A78666-3FDE-454C-AB86-2FD267D0A1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052423-DFA3-4757-8B01-F24615BBD0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8385A3B-671C-43FB-B7E4-89FF22B6F0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7E87AF6-E538-4C28-BA8F-49095F3E14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9255AE2-5C29-4645-99AB-9A8924EAA7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FF41A2C-8DA5-4CEE-849B-98E3672357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3304A5F-8CC0-417E-BEFE-DEA23773AA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207518-65ED-4EE9-86CD-46B9755DC2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712F8B4-56A7-4274-8AA6-165F7203C0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F53E5E7-C2A2-4374-8B2F-50B783A999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904B7FE-9E14-42DF-9E8B-B9BC3C4602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3D57A3-83E8-445C-851D-B0BCE53771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60D13AD-0F44-4A4E-BC5E-F44B64472A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A328831-0A89-4E47-9CF5-F5DEAA2846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49C7E07-32CF-46B3-B297-B26459F468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AF6BD0C-CA9F-4A0A-B197-4BF7361D48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A4F03C3-4124-4084-84DC-78C4E57BC8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13E1EA9-9274-4334-90A6-FE52EFDF3F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8710BCD-400E-4E43-B67B-109B58D189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ED488BE-2302-42F5-9231-47B9275AC2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9CBD794-3136-4E36-A27B-5A2A12E619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26D50CB-3A8F-456E-9DD7-FAB63838A8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D11BFE-B075-45C4-A5B2-7403220C1B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D702000-B70A-4BF6-821F-71166A2E5F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EAB244-41B5-49C4-9B0B-CF7285978A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181563-B508-4536-BA47-E43EB8985B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ADAAF9-52B9-409B-B3B9-AC856EAEBC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Straight Connector 15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Straight Connector 16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Straight Connector 1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Straight Connector 2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Straight Connector 22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 idx="1"/>
          </p:nvPr>
        </p:nvSpPr>
        <p:spPr>
          <a:xfrm>
            <a:off x="684360" y="6172200"/>
            <a:ext cx="7542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2"/>
          </p:nvPr>
        </p:nvSpPr>
        <p:spPr>
          <a:xfrm>
            <a:off x="10363320" y="5578560"/>
            <a:ext cx="114120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32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25BA99-F941-4BFE-ADB8-EE2FC8FEA708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NG" sz="3200" spc="-1" strike="noStrike"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dt" idx="3"/>
          </p:nvPr>
        </p:nvSpPr>
        <p:spPr>
          <a:xfrm>
            <a:off x="9904320" y="6172200"/>
            <a:ext cx="1599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NG" sz="1400" spc="-1" strike="noStrike">
                <a:latin typeface="Times New Roman"/>
              </a:defRPr>
            </a:lvl1pPr>
          </a:lstStyle>
          <a:p>
            <a:r>
              <a:rPr b="0" lang="en-NG" sz="1400" spc="-1" strike="noStrike">
                <a:latin typeface="Times New Roman"/>
              </a:rPr>
              <a:t>&lt;date/time&gt;</a:t>
            </a:r>
            <a:endParaRPr b="0" lang="en-N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1"/>
          <p:cNvSpPr>
            <a:spLocks noGrp="1"/>
          </p:cNvSpPr>
          <p:nvPr>
            <p:ph type="ftr" idx="4"/>
          </p:nvPr>
        </p:nvSpPr>
        <p:spPr>
          <a:xfrm>
            <a:off x="684360" y="6172200"/>
            <a:ext cx="7542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5"/>
          </p:nvPr>
        </p:nvSpPr>
        <p:spPr>
          <a:xfrm>
            <a:off x="10363320" y="5578560"/>
            <a:ext cx="114120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32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3EB2EF-2E04-4168-981E-B3DCFC22D5C4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NG" sz="3200" spc="-1" strike="noStrike"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6"/>
          </p:nvPr>
        </p:nvSpPr>
        <p:spPr>
          <a:xfrm>
            <a:off x="9904320" y="6172200"/>
            <a:ext cx="1599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NG" sz="1400" spc="-1" strike="noStrike">
                <a:latin typeface="Times New Roman"/>
              </a:defRPr>
            </a:lvl1pPr>
          </a:lstStyle>
          <a:p>
            <a:r>
              <a:rPr b="0" lang="en-NG" sz="1400" spc="-1" strike="noStrike">
                <a:latin typeface="Times New Roman"/>
              </a:rPr>
              <a:t>&lt;date/time&gt;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Click to edit the title text format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00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1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2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3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5" name="PlaceHolder 1"/>
          <p:cNvSpPr>
            <a:spLocks noGrp="1"/>
          </p:cNvSpPr>
          <p:nvPr>
            <p:ph type="ftr" idx="7"/>
          </p:nvPr>
        </p:nvSpPr>
        <p:spPr>
          <a:xfrm>
            <a:off x="684360" y="6172200"/>
            <a:ext cx="7542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8"/>
          </p:nvPr>
        </p:nvSpPr>
        <p:spPr>
          <a:xfrm>
            <a:off x="10363320" y="5578560"/>
            <a:ext cx="114120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32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DCE04F-9D6F-422B-ACD2-56CBD9973D37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NG" sz="3200" spc="-1" strike="noStrike"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9"/>
          </p:nvPr>
        </p:nvSpPr>
        <p:spPr>
          <a:xfrm>
            <a:off x="9904320" y="6172200"/>
            <a:ext cx="1599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NG" sz="1400" spc="-1" strike="noStrike">
                <a:latin typeface="Times New Roman"/>
              </a:defRPr>
            </a:lvl1pPr>
          </a:lstStyle>
          <a:p>
            <a:r>
              <a:rPr b="0" lang="en-NG" sz="1400" spc="-1" strike="noStrike">
                <a:latin typeface="Times New Roman"/>
              </a:rPr>
              <a:t>&lt;date/time&gt;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Click to edit the title text format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47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8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9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0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1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52" name="PlaceHolder 1"/>
          <p:cNvSpPr>
            <a:spLocks noGrp="1"/>
          </p:cNvSpPr>
          <p:nvPr>
            <p:ph type="ftr" idx="10"/>
          </p:nvPr>
        </p:nvSpPr>
        <p:spPr>
          <a:xfrm>
            <a:off x="684360" y="6172200"/>
            <a:ext cx="7542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11"/>
          </p:nvPr>
        </p:nvSpPr>
        <p:spPr>
          <a:xfrm>
            <a:off x="10363320" y="5578560"/>
            <a:ext cx="114120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32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6BCA3D-20BA-4C2F-A180-FF9AACC6AD97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NG" sz="3200" spc="-1" strike="noStrike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12"/>
          </p:nvPr>
        </p:nvSpPr>
        <p:spPr>
          <a:xfrm>
            <a:off x="9904320" y="6172200"/>
            <a:ext cx="1599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NG" sz="1400" spc="-1" strike="noStrike">
                <a:latin typeface="Times New Roman"/>
              </a:defRPr>
            </a:lvl1pPr>
          </a:lstStyle>
          <a:p>
            <a:r>
              <a:rPr b="0" lang="en-NG" sz="1400" spc="-1" strike="noStrike">
                <a:latin typeface="Times New Roman"/>
              </a:rPr>
              <a:t>&lt;date/time&gt;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Click to edit the title text format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94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5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6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7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8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99" name="PlaceHolder 1"/>
          <p:cNvSpPr>
            <a:spLocks noGrp="1"/>
          </p:cNvSpPr>
          <p:nvPr>
            <p:ph type="ftr" idx="13"/>
          </p:nvPr>
        </p:nvSpPr>
        <p:spPr>
          <a:xfrm>
            <a:off x="684360" y="6172200"/>
            <a:ext cx="7542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Num" idx="14"/>
          </p:nvPr>
        </p:nvSpPr>
        <p:spPr>
          <a:xfrm>
            <a:off x="10363320" y="5578560"/>
            <a:ext cx="1141200" cy="66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32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1CE5A1-FB20-4D2C-B615-40F4497C37F8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NG" sz="3200" spc="-1" strike="noStrike"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 idx="15"/>
          </p:nvPr>
        </p:nvSpPr>
        <p:spPr>
          <a:xfrm>
            <a:off x="9904320" y="6172200"/>
            <a:ext cx="1599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NG" sz="1400" spc="-1" strike="noStrike">
                <a:latin typeface="Times New Roman"/>
              </a:defRPr>
            </a:lvl1pPr>
          </a:lstStyle>
          <a:p>
            <a:r>
              <a:rPr b="0" lang="en-NG" sz="1400" spc="-1" strike="noStrike">
                <a:latin typeface="Times New Roman"/>
              </a:rPr>
              <a:t>&lt;date/time&gt;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Click to edit the title text format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-71640" y="318960"/>
            <a:ext cx="11590920" cy="76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 cap="all">
                <a:solidFill>
                  <a:srgbClr val="ffffff"/>
                </a:solidFill>
                <a:latin typeface="Century Gothic"/>
              </a:rPr>
              <a:t> </a:t>
            </a:r>
            <a:br>
              <a:rPr sz="4800"/>
            </a:br>
            <a:r>
              <a:rPr b="1" lang="en-US" sz="4800" spc="-1" strike="noStrike" cap="all">
                <a:solidFill>
                  <a:srgbClr val="ffffff"/>
                </a:solidFill>
                <a:latin typeface="Century Gothic"/>
              </a:rPr>
              <a:t>WEB PROGRAMMING TRAiNING </a:t>
            </a:r>
            <a:endParaRPr b="0" lang="en-NG" sz="4800" spc="-1" strike="noStrike"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720000" y="2160000"/>
            <a:ext cx="10619280" cy="34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BY</a:t>
            </a:r>
            <a:endParaRPr b="0" lang="en-NG" sz="36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A.D. Adekale, </a:t>
            </a:r>
            <a:endParaRPr b="0" lang="en-NG" sz="36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  <a:ea typeface="DejaVu Sans"/>
              </a:rPr>
              <a:t>Ja’afar Sadiq, </a:t>
            </a:r>
            <a:endParaRPr b="0" lang="en-NG" sz="36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Muhammed B. Ibrahim, </a:t>
            </a:r>
            <a:endParaRPr b="0" lang="en-NG" sz="36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Erasmus E. Obeth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180000" y="180000"/>
            <a:ext cx="11879280" cy="33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When things are not working the way you want them to!!!!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Errors and solving them (debugging)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Cross Check  and correct your HTML and CSS for any missing or dyuplicated syntax opening or closing tags or  symbols,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You did not saved your file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You did not open the correct file location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You wrote incorrect html elements 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You wrote incorrect css syntax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You are not selecting the right element, class or id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You can open the 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Noto Sans CJK SC"/>
              </a:rPr>
              <a:t>developers tool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in your browser menu bar or panel to directly see how it is seeing the file you ask it to display and the corresponding style it applied to the element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>
            <a:off x="360000" y="540000"/>
            <a:ext cx="10799280" cy="19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Learn More About HTML AND CSS</a:t>
            </a:r>
            <a:endParaRPr b="0" lang="en-NG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Visit  this website:</a:t>
            </a:r>
            <a:endParaRPr b="0" lang="en-NG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https://www.w3schools.com/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"/>
          <p:cNvSpPr/>
          <p:nvPr/>
        </p:nvSpPr>
        <p:spPr>
          <a:xfrm>
            <a:off x="180000" y="180000"/>
            <a:ext cx="11699280" cy="62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G" sz="4000" spc="-1" strike="noStrike">
                <a:solidFill>
                  <a:srgbClr val="ffffff"/>
                </a:solidFill>
                <a:latin typeface="Arial"/>
                <a:ea typeface="DejaVu Sans"/>
              </a:rPr>
              <a:t>Day 8  HTML AND CSS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STYLING AND DESIGNING YOUR WEBSITE ELEMENTS AND LAYOUTS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NG" sz="2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 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We've looked at HTML  and CSS basics, Now it's time to look at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How to </a:t>
            </a:r>
            <a:r>
              <a:rPr b="1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Style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  and </a:t>
            </a:r>
            <a:r>
              <a:rPr b="1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Manipulate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 the </a:t>
            </a:r>
            <a:r>
              <a:rPr b="1" lang="en-NG" sz="3200" spc="-1" strike="noStrike">
                <a:solidFill>
                  <a:srgbClr val="81d41a"/>
                </a:solidFill>
                <a:latin typeface="Arial"/>
                <a:ea typeface="Noto Sans CJK SC"/>
              </a:rPr>
              <a:t>Contents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(</a:t>
            </a:r>
            <a:r>
              <a:rPr b="1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 </a:t>
            </a:r>
            <a:r>
              <a:rPr b="1" lang="en-NG" sz="3200" spc="-1" strike="noStrike">
                <a:solidFill>
                  <a:srgbClr val="81d41a"/>
                </a:solidFill>
                <a:latin typeface="Arial"/>
                <a:ea typeface="DejaVu Sans"/>
              </a:rPr>
              <a:t>(Texts, Elements, Boxes, containers)</a:t>
            </a:r>
            <a:r>
              <a:rPr b="1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that your content sits inside.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How to correctly </a:t>
            </a:r>
            <a:r>
              <a:rPr b="1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arrange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 your boxes in </a:t>
            </a:r>
            <a:r>
              <a:rPr b="1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relation to one another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and the </a:t>
            </a:r>
            <a:r>
              <a:rPr b="1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screen (viewport)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So as to make our </a:t>
            </a:r>
            <a:r>
              <a:rPr b="0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day 6 Media gallery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 look much more nicer 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0" y="702000"/>
            <a:ext cx="12192120" cy="667800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 txBox="1"/>
          <p:nvPr/>
        </p:nvSpPr>
        <p:spPr>
          <a:xfrm>
            <a:off x="1818000" y="99720"/>
            <a:ext cx="91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NG" sz="3600" spc="-1" strike="noStrike">
                <a:solidFill>
                  <a:srgbClr val="ffffff"/>
                </a:solidFill>
                <a:latin typeface="Arial"/>
              </a:rPr>
              <a:t>WHAT WE WILL BE DOING TODAY </a:t>
            </a:r>
            <a:endParaRPr b="1" lang="en-NG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"/>
          <p:cNvSpPr/>
          <p:nvPr/>
        </p:nvSpPr>
        <p:spPr>
          <a:xfrm>
            <a:off x="180000" y="0"/>
            <a:ext cx="11879280" cy="102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4000" spc="-1" strike="noStrike">
                <a:solidFill>
                  <a:srgbClr val="ffffff"/>
                </a:solidFill>
                <a:latin typeface="Arial"/>
                <a:ea typeface="DejaVu Sans"/>
              </a:rPr>
              <a:t>COMMON WAY TO LAYOUT YOUR PAGE CONTENTS</a:t>
            </a:r>
            <a:endParaRPr b="0" lang="en-NG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There are html elemets that help your group and give meaning to your webpage such as </a:t>
            </a:r>
            <a:r>
              <a:rPr b="0" lang="en-NG" sz="3200" spc="-1" strike="noStrike">
                <a:solidFill>
                  <a:srgbClr val="81d41a"/>
                </a:solidFill>
                <a:latin typeface="Arial"/>
                <a:ea typeface="DejaVu Sans"/>
              </a:rPr>
              <a:t>nav, header, footer, div, span, main, aside 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We will be using the </a:t>
            </a:r>
            <a:r>
              <a:rPr b="0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nav header div  and footer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 elements to make our styling more easier of our day 6 project.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3200" spc="-1" strike="noStrike">
                <a:solidFill>
                  <a:srgbClr val="81d41a"/>
                </a:solidFill>
                <a:latin typeface="Arial"/>
                <a:ea typeface="Noto Sans CJK SC"/>
              </a:rPr>
              <a:t>&lt;header&gt; </a:t>
            </a:r>
            <a:r>
              <a:rPr b="0" lang="en-NG" sz="3200" spc="-1" strike="noStrike">
                <a:solidFill>
                  <a:srgbClr val="81d41a"/>
                </a:solidFill>
                <a:latin typeface="Arial"/>
                <a:ea typeface="DejaVu Sans"/>
              </a:rPr>
              <a:t>&lt;/header&gt;</a:t>
            </a:r>
            <a:r>
              <a:rPr b="1" lang="en-NG" sz="3200" spc="-1" strike="noStrike">
                <a:solidFill>
                  <a:srgbClr val="81d41a"/>
                </a:solidFill>
                <a:latin typeface="Arial"/>
                <a:ea typeface="DejaVu Sans"/>
              </a:rPr>
              <a:t> </a:t>
            </a:r>
            <a:r>
              <a:rPr b="0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to contain our logo and navigation bar.</a:t>
            </a:r>
            <a:endParaRPr b="0" lang="en-NG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3200" spc="-1" strike="noStrike">
                <a:solidFill>
                  <a:srgbClr val="81d41a"/>
                </a:solidFill>
                <a:latin typeface="Arial"/>
                <a:ea typeface="DejaVu Sans"/>
              </a:rPr>
              <a:t>&lt;nav&gt; &lt;/nav&gt; </a:t>
            </a:r>
            <a:r>
              <a:rPr b="0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to contain our links to other webpages. </a:t>
            </a:r>
            <a:endParaRPr b="0" lang="en-NG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3200" spc="-1" strike="noStrike">
                <a:solidFill>
                  <a:srgbClr val="81d41a"/>
                </a:solidFill>
                <a:latin typeface="Arial"/>
                <a:ea typeface="Noto Sans CJK SC"/>
              </a:rPr>
              <a:t>&lt;div&gt;&lt;/div&gt;, &lt;span&gt;&lt;/span&gt;, &lt;main&gt;&lt;/main&gt;, &lt;aside&gt;</a:t>
            </a:r>
            <a:r>
              <a:rPr b="0" lang="en-NG" sz="3200" spc="-1" strike="noStrike">
                <a:solidFill>
                  <a:srgbClr val="81d41a"/>
                </a:solidFill>
                <a:latin typeface="Arial"/>
                <a:ea typeface="DejaVu Sans"/>
              </a:rPr>
              <a:t>&lt;aside&gt;</a:t>
            </a:r>
            <a:r>
              <a:rPr b="1" lang="en-NG" sz="3200" spc="-1" strike="noStrike">
                <a:solidFill>
                  <a:srgbClr val="81d41a"/>
                </a:solidFill>
                <a:latin typeface="Arial"/>
                <a:ea typeface="DejaVu Sans"/>
              </a:rPr>
              <a:t> </a:t>
            </a:r>
            <a:r>
              <a:rPr b="0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to hold contents we want to group together </a:t>
            </a:r>
            <a:endParaRPr b="0" lang="en-NG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3200" spc="-1" strike="noStrike">
                <a:solidFill>
                  <a:srgbClr val="81d41a"/>
                </a:solidFill>
                <a:latin typeface="Arial"/>
                <a:ea typeface="DejaVu Sans"/>
              </a:rPr>
              <a:t> </a:t>
            </a:r>
            <a:r>
              <a:rPr b="0" lang="en-NG" sz="3200" spc="-1" strike="noStrike">
                <a:solidFill>
                  <a:srgbClr val="81d41a"/>
                </a:solidFill>
                <a:latin typeface="Arial"/>
                <a:ea typeface="DejaVu Sans"/>
              </a:rPr>
              <a:t>&lt;footer&gt; &lt;/footer&gt;</a:t>
            </a:r>
            <a:r>
              <a:rPr b="1" lang="en-NG" sz="3200" spc="-1" strike="noStrike">
                <a:solidFill>
                  <a:srgbClr val="81d41a"/>
                </a:solidFill>
                <a:latin typeface="Arial"/>
                <a:ea typeface="DejaVu Sans"/>
              </a:rPr>
              <a:t> </a:t>
            </a:r>
            <a:r>
              <a:rPr b="0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to hold our less related  and links. 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>
          <a:xfrm>
            <a:off x="180000" y="180000"/>
            <a:ext cx="11699280" cy="62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5940000" y="0"/>
            <a:ext cx="6119640" cy="359964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180000" y="1458000"/>
            <a:ext cx="5579640" cy="539964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3"/>
          <a:stretch/>
        </p:blipFill>
        <p:spPr>
          <a:xfrm>
            <a:off x="5958000" y="3780000"/>
            <a:ext cx="6119640" cy="3095640"/>
          </a:xfrm>
          <a:prstGeom prst="rect">
            <a:avLst/>
          </a:prstGeom>
          <a:ln w="0">
            <a:noFill/>
          </a:ln>
        </p:spPr>
      </p:pic>
      <p:sp>
        <p:nvSpPr>
          <p:cNvPr id="250" name=""/>
          <p:cNvSpPr/>
          <p:nvPr/>
        </p:nvSpPr>
        <p:spPr>
          <a:xfrm>
            <a:off x="360000" y="360000"/>
            <a:ext cx="52196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</a:rPr>
              <a:t>Example of page layouts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"/>
          <p:cNvSpPr/>
          <p:nvPr/>
        </p:nvSpPr>
        <p:spPr>
          <a:xfrm>
            <a:off x="0" y="180000"/>
            <a:ext cx="12059280" cy="79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4000" spc="-1" strike="noStrike">
                <a:solidFill>
                  <a:srgbClr val="ffffff"/>
                </a:solidFill>
                <a:latin typeface="Arial"/>
                <a:ea typeface="DejaVu Sans"/>
              </a:rPr>
              <a:t>Arranging and Placing your contents (elements, box, containers) using CSS 1</a:t>
            </a:r>
            <a:endParaRPr b="0" lang="en-NG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You can arrange and display your contents </a:t>
            </a:r>
            <a:r>
              <a:rPr b="0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(elements,box,containers</a:t>
            </a:r>
            <a:r>
              <a:rPr b="0" lang="en-NG" sz="2800" spc="-1" strike="noStrike">
                <a:solidFill>
                  <a:srgbClr val="ffff00"/>
                </a:solidFill>
                <a:latin typeface="Arial"/>
                <a:ea typeface="DejaVu Sans"/>
              </a:rPr>
              <a:t>)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 with css in different ways like;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ffff"/>
                </a:solidFill>
                <a:latin typeface="Arial"/>
                <a:ea typeface="DejaVu Sans"/>
              </a:rPr>
              <a:t>Inline</a:t>
            </a:r>
            <a:r>
              <a:rPr b="0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NG" sz="4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    display: 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inline;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To put your elements in a line one after the other like a school assembly line.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Block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   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Noto Sans CJK SC"/>
              </a:rPr>
              <a:t>  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 display: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block ;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To put each element in its own line just like blocks untop of each other in a building.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>
            <a:off x="180000" y="180000"/>
            <a:ext cx="11879280" cy="66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ctr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Arranging and Placing your contents (elements, box, containers) using CSS 1</a:t>
            </a:r>
            <a:endParaRPr b="0" lang="en-NG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Flex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    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display: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flex ;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To put contents or elements in 1 direction in a container and more advance  make your content shrink grow fill and resize based on certain values.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Grid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 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     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display: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grid ;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To put elements or contents in rows and columns.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There also other types of displays used for specific situations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/>
          <p:nvPr/>
        </p:nvSpPr>
        <p:spPr>
          <a:xfrm>
            <a:off x="180000" y="180000"/>
            <a:ext cx="11879280" cy="33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Placing things CSS Positioning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To place contents (elements tags, box or containers)  on any part of the screen or viewport we use the css property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 position:value and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the value can be,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NG" sz="3600" spc="-1" strike="noStrike">
                <a:solidFill>
                  <a:srgbClr val="ffffff"/>
                </a:solidFill>
                <a:latin typeface="Arial"/>
                <a:ea typeface="DejaVu Sans"/>
              </a:rPr>
              <a:t>Fixed      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position:fixed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DejaVu Sans"/>
              </a:rPr>
              <a:t>To fix the container box or element permantly to the screen even when scrolling, It doesnt move the content with the rest of the page.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STICKY   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DejaVu Sans"/>
              </a:rPr>
              <a:t>position:sticky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Makes the element or container stick to the screen when scrolling away from it just like a sticky glue.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Other position types are Absolute and 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80000" y="180000"/>
            <a:ext cx="11879280" cy="33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G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Making your contents to fit the same in differents screen size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CSS Units</a:t>
            </a: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Apart from the</a:t>
            </a:r>
            <a:r>
              <a:rPr b="0" lang="en-NG" sz="2800" spc="-1" strike="noStrike">
                <a:solidFill>
                  <a:srgbClr val="ff0000"/>
                </a:solidFill>
                <a:latin typeface="Arial"/>
                <a:ea typeface="Noto Sans CJK SC"/>
              </a:rPr>
              <a:t> </a:t>
            </a:r>
            <a:r>
              <a:rPr b="0" lang="en-NG" sz="2800" spc="-1" strike="noStrike">
                <a:solidFill>
                  <a:srgbClr val="81d41a"/>
                </a:solidFill>
                <a:latin typeface="Arial"/>
                <a:ea typeface="Noto Sans CJK SC"/>
              </a:rPr>
              <a:t>px </a:t>
            </a:r>
            <a:r>
              <a:rPr b="0" lang="en-NG" sz="2800" spc="-1" strike="noStrike">
                <a:solidFill>
                  <a:srgbClr val="ff0000"/>
                </a:solidFill>
                <a:latin typeface="Arial"/>
                <a:ea typeface="Noto Sans CJK SC"/>
              </a:rPr>
              <a:t> </a:t>
            </a: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to specify size measurments.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Other measurements unit can also be used and they make our websites more responsive and fit the same across differents screen sizes.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NG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Examples  are </a:t>
            </a:r>
            <a:r>
              <a:rPr b="1" lang="en-NG" sz="3600" spc="-1" strike="noStrike">
                <a:solidFill>
                  <a:srgbClr val="81d41a"/>
                </a:solidFill>
                <a:latin typeface="Arial"/>
                <a:ea typeface="Noto Sans CJK SC"/>
              </a:rPr>
              <a:t>cm, mm, pt, em, rem, vh, vw, %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</TotalTime>
  <Application>LibreOffice/7.3.7.2$Linux_X86_64 LibreOffice_project/30$Build-2</Application>
  <AppVersion>15.0000</AppVersion>
  <Words>378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2023-08-06T17:25:08Z</dcterms:created>
  <dc:creator>Windows User</dc:creator>
  <dc:description/>
  <dc:language>en-NG</dc:language>
  <cp:lastModifiedBy/>
  <dcterms:modified xsi:type="dcterms:W3CDTF">2023-08-15T21:28:04Z</dcterms:modified>
  <cp:revision>24</cp:revision>
  <dc:subject/>
  <dc:title>WEB PROGRAMMING TRANING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