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77" r:id="rId2"/>
    <p:sldId id="25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7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4a5b11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4a5b11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24a5b11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24a5b11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24a5b11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24a5b11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24a5b1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24a5b1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24a5b119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24a5b119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24a5b119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24a5b119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24a5b119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24a5b119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24a5b11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24a5b11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24a5b11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24a5b11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24a5b11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24a5b119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1372284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1372284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24a5b11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24a5b11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24a5b119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24a5b119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1372284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1372284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372284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372284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372284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3722848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372284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372284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372284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3722848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13722848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13722848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1472f23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1472f23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mdeveloper/codingtest_c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0166" y="832368"/>
            <a:ext cx="3007660" cy="31203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48986" y="1828800"/>
            <a:ext cx="6076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코딩테스트 합격자되기 </a:t>
            </a:r>
            <a:r>
              <a:rPr lang="en-US" altLang="ko-KR" sz="2800" smtClean="0"/>
              <a:t>C++</a:t>
            </a:r>
            <a:r>
              <a:rPr lang="ko-KR" altLang="en-US" sz="2800"/>
              <a:t> </a:t>
            </a:r>
            <a:r>
              <a:rPr lang="ko-KR" altLang="en-US" sz="2800" smtClean="0"/>
              <a:t>강의</a:t>
            </a:r>
            <a:endParaRPr lang="en-US" altLang="ko-KR" sz="2800" smtClean="0"/>
          </a:p>
          <a:p>
            <a:r>
              <a:rPr lang="en-US" altLang="ko-KR" sz="2800" smtClean="0"/>
              <a:t>STEP#1 : </a:t>
            </a:r>
            <a:r>
              <a:rPr lang="ko-KR" altLang="en-US" sz="2800" smtClean="0"/>
              <a:t>책 소개</a:t>
            </a:r>
            <a:r>
              <a:rPr lang="en-US" altLang="ko-KR" sz="2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51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깊이 들여다 보기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목차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책의 흐름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책을 효율적으로 공부하는 방법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399575" y="1496525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907586" y="1496525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415597" y="1496525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923609" y="1496525"/>
            <a:ext cx="951900" cy="43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00"/>
                </a:solidFill>
              </a:rPr>
              <a:t>해시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399575" y="2502082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트리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907586" y="2502082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415597" y="2502082"/>
            <a:ext cx="951900" cy="43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00"/>
                </a:solidFill>
              </a:rPr>
              <a:t>그래프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923609" y="2502082"/>
            <a:ext cx="951900" cy="43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00"/>
                </a:solidFill>
              </a:rPr>
              <a:t>백트래킹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399575" y="3507639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정렬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07586" y="3507639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시뮬레이션</a:t>
            </a:r>
            <a:endParaRPr sz="1200"/>
          </a:p>
        </p:txBody>
      </p:sp>
      <p:sp>
        <p:nvSpPr>
          <p:cNvPr id="125" name="Google Shape;125;p21"/>
          <p:cNvSpPr/>
          <p:nvPr/>
        </p:nvSpPr>
        <p:spPr>
          <a:xfrm>
            <a:off x="4415597" y="3507639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동적계획법</a:t>
            </a:r>
            <a:endParaRPr sz="1200"/>
          </a:p>
        </p:txBody>
      </p:sp>
      <p:sp>
        <p:nvSpPr>
          <p:cNvPr id="126" name="Google Shape;126;p21"/>
          <p:cNvSpPr/>
          <p:nvPr/>
        </p:nvSpPr>
        <p:spPr>
          <a:xfrm>
            <a:off x="5923609" y="3507639"/>
            <a:ext cx="951900" cy="43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그리디</a:t>
            </a:r>
            <a:endParaRPr/>
          </a:p>
        </p:txBody>
      </p:sp>
      <p:cxnSp>
        <p:nvCxnSpPr>
          <p:cNvPr id="127" name="Google Shape;127;p21"/>
          <p:cNvCxnSpPr>
            <a:stCxn id="116" idx="2"/>
            <a:endCxn id="121" idx="0"/>
          </p:cNvCxnSpPr>
          <p:nvPr/>
        </p:nvCxnSpPr>
        <p:spPr>
          <a:xfrm>
            <a:off x="3383536" y="1932725"/>
            <a:ext cx="1508100" cy="5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>
            <a:stCxn id="117" idx="2"/>
            <a:endCxn id="121" idx="0"/>
          </p:cNvCxnSpPr>
          <p:nvPr/>
        </p:nvCxnSpPr>
        <p:spPr>
          <a:xfrm>
            <a:off x="4891547" y="1932725"/>
            <a:ext cx="0" cy="5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>
            <a:stCxn id="121" idx="3"/>
            <a:endCxn id="122" idx="1"/>
          </p:cNvCxnSpPr>
          <p:nvPr/>
        </p:nvCxnSpPr>
        <p:spPr>
          <a:xfrm>
            <a:off x="5367497" y="2720182"/>
            <a:ext cx="55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1"/>
          <p:cNvSpPr/>
          <p:nvPr/>
        </p:nvSpPr>
        <p:spPr>
          <a:xfrm>
            <a:off x="3347173" y="2944075"/>
            <a:ext cx="3077800" cy="554600"/>
          </a:xfrm>
          <a:custGeom>
            <a:avLst/>
            <a:gdLst/>
            <a:ahLst/>
            <a:cxnLst/>
            <a:rect l="l" t="t" r="r" b="b"/>
            <a:pathLst>
              <a:path w="123112" h="22184" extrusionOk="0">
                <a:moveTo>
                  <a:pt x="244" y="0"/>
                </a:moveTo>
                <a:cubicBezTo>
                  <a:pt x="-2587" y="11334"/>
                  <a:pt x="22692" y="7963"/>
                  <a:pt x="34374" y="7963"/>
                </a:cubicBezTo>
                <a:cubicBezTo>
                  <a:pt x="51819" y="7963"/>
                  <a:pt x="69262" y="8248"/>
                  <a:pt x="86707" y="8248"/>
                </a:cubicBezTo>
                <a:cubicBezTo>
                  <a:pt x="96489" y="8248"/>
                  <a:pt x="107510" y="5100"/>
                  <a:pt x="116002" y="9954"/>
                </a:cubicBezTo>
                <a:cubicBezTo>
                  <a:pt x="120096" y="12294"/>
                  <a:pt x="121622" y="17710"/>
                  <a:pt x="123112" y="221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31" name="Google Shape;131;p21"/>
          <p:cNvCxnSpPr>
            <a:stCxn id="115" idx="2"/>
            <a:endCxn id="119" idx="0"/>
          </p:cNvCxnSpPr>
          <p:nvPr/>
        </p:nvCxnSpPr>
        <p:spPr>
          <a:xfrm>
            <a:off x="1875525" y="1932725"/>
            <a:ext cx="0" cy="5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1"/>
          <p:cNvSpPr/>
          <p:nvPr/>
        </p:nvSpPr>
        <p:spPr>
          <a:xfrm>
            <a:off x="2350700" y="1692625"/>
            <a:ext cx="554625" cy="2012250"/>
          </a:xfrm>
          <a:custGeom>
            <a:avLst/>
            <a:gdLst/>
            <a:ahLst/>
            <a:cxnLst/>
            <a:rect l="l" t="t" r="r" b="b"/>
            <a:pathLst>
              <a:path w="22185" h="80490" extrusionOk="0">
                <a:moveTo>
                  <a:pt x="0" y="0"/>
                </a:moveTo>
                <a:cubicBezTo>
                  <a:pt x="5577" y="0"/>
                  <a:pt x="8124" y="8687"/>
                  <a:pt x="8817" y="14221"/>
                </a:cubicBezTo>
                <a:cubicBezTo>
                  <a:pt x="10021" y="23833"/>
                  <a:pt x="11897" y="33643"/>
                  <a:pt x="10524" y="43232"/>
                </a:cubicBezTo>
                <a:cubicBezTo>
                  <a:pt x="9044" y="53566"/>
                  <a:pt x="3922" y="65455"/>
                  <a:pt x="9102" y="74518"/>
                </a:cubicBezTo>
                <a:cubicBezTo>
                  <a:pt x="11481" y="78680"/>
                  <a:pt x="17636" y="78977"/>
                  <a:pt x="22185" y="804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" name="Google Shape;133;p21"/>
          <p:cNvSpPr/>
          <p:nvPr/>
        </p:nvSpPr>
        <p:spPr>
          <a:xfrm>
            <a:off x="1183600" y="1941500"/>
            <a:ext cx="697800" cy="1749175"/>
          </a:xfrm>
          <a:custGeom>
            <a:avLst/>
            <a:gdLst/>
            <a:ahLst/>
            <a:cxnLst/>
            <a:rect l="l" t="t" r="r" b="b"/>
            <a:pathLst>
              <a:path w="27912" h="69967" extrusionOk="0">
                <a:moveTo>
                  <a:pt x="27913" y="0"/>
                </a:moveTo>
                <a:cubicBezTo>
                  <a:pt x="4109" y="4754"/>
                  <a:pt x="-9446" y="52802"/>
                  <a:pt x="7719" y="699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" name="Google Shape;134;p21"/>
          <p:cNvSpPr txBox="1"/>
          <p:nvPr/>
        </p:nvSpPr>
        <p:spPr>
          <a:xfrm>
            <a:off x="1150694" y="3912125"/>
            <a:ext cx="16011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삽입/힙/병합/위상/계수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333225" y="2864638"/>
            <a:ext cx="11166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탐색,최소경로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183600" y="2905288"/>
            <a:ext cx="16569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이진트리/이진탐색트리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책의 흐름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31950" y="2054225"/>
            <a:ext cx="2822700" cy="1035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개념설명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78024" y="2054225"/>
            <a:ext cx="2844300" cy="1035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문제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5765854" y="2054225"/>
            <a:ext cx="2549700" cy="1035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실전 문제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책의 흐름(개념 설명)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64725"/>
            <a:ext cx="4482900" cy="1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00" y="1170125"/>
            <a:ext cx="4044601" cy="329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25" y="1120875"/>
            <a:ext cx="3312193" cy="19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책의 흐름(기본 문제)cont’d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실전 문제를 풀기 전 학습한 개념을 문제로 익힐수 있도록 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바로 문제로 넘어가지 않고, 개념을 확실히 익히고 감을 잡을수 있게 하는 용도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프로그래머스와 동일한 형식으로 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책의 흐름(기본 문제)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5300"/>
            <a:ext cx="3710225" cy="16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351" y="1805950"/>
            <a:ext cx="3978825" cy="1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책의 흐름(실전 문제)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5" y="1074125"/>
            <a:ext cx="3031200" cy="38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556" y="1330800"/>
            <a:ext cx="3157775" cy="2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오픈 카톡방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깃허브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- 디스코드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소개(오픈카톡방) cont’d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저자 직접 운영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대략 400명 정도 인원이 자유롭게 소통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개인적인 주제 및 코딩 관련 소통 가능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소개(오픈카톡방)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0" y="1264250"/>
            <a:ext cx="3150501" cy="33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401" y="1264255"/>
            <a:ext cx="3150500" cy="336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375" y="1853400"/>
            <a:ext cx="2122300" cy="21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/>
          <p:nvPr/>
        </p:nvSpPr>
        <p:spPr>
          <a:xfrm>
            <a:off x="3551475" y="1267100"/>
            <a:ext cx="424500" cy="26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29"/>
          <p:cNvCxnSpPr>
            <a:stCxn id="194" idx="3"/>
          </p:cNvCxnSpPr>
          <p:nvPr/>
        </p:nvCxnSpPr>
        <p:spPr>
          <a:xfrm rot="10800000" flipH="1">
            <a:off x="3975975" y="1102250"/>
            <a:ext cx="952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675" y="490325"/>
            <a:ext cx="1943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코딩테스트 합격자 되기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mtClean="0"/>
              <a:t>C</a:t>
            </a:r>
            <a:r>
              <a:rPr lang="ko"/>
              <a:t>++</a:t>
            </a:r>
            <a:r>
              <a:rPr lang="ko" smtClean="0"/>
              <a:t>편</a:t>
            </a:r>
            <a:r>
              <a:rPr lang="en-US" altLang="ko" smtClean="0"/>
              <a:t> (</a:t>
            </a:r>
            <a:r>
              <a:rPr lang="ko-KR" altLang="en-US" smtClean="0"/>
              <a:t>책 소개</a:t>
            </a:r>
            <a:r>
              <a:rPr lang="en-US" altLang="ko-KR" smtClean="0"/>
              <a:t>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저자 박경록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400" y="3162550"/>
            <a:ext cx="2007652" cy="208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소개(깃허브) cont’d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책 문제의 정답코드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코딩테스트 준비를 위해 필요한 자료구조 및 알고리즘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C++ 기본 문법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STL의 성능 비교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소개(깃허브)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0" y="1017725"/>
            <a:ext cx="1371700" cy="19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00" y="3057236"/>
            <a:ext cx="1813700" cy="18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7376" y="1121375"/>
            <a:ext cx="22367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3202" y="1835975"/>
            <a:ext cx="2119325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소개(디스코드) cont’d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모각코 진행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공식 스터디 / 개인 스터디 모집 공고 및 진행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책 관련 문의 / 답변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 소개(디스코드)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0" y="1833275"/>
            <a:ext cx="2820874" cy="24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124" y="1094550"/>
            <a:ext cx="39047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933" y="1916675"/>
            <a:ext cx="1790342" cy="179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549" y="199387"/>
            <a:ext cx="8520600" cy="841800"/>
          </a:xfrm>
        </p:spPr>
        <p:txBody>
          <a:bodyPr/>
          <a:lstStyle/>
          <a:p>
            <a:r>
              <a:rPr lang="ko-KR" altLang="en-US" smtClean="0"/>
              <a:t>강의 영상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871537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추구하는 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대상 독자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책 깊이 들여다 보기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커뮤니티 소개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추구하는 점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스스로 문제를 풀 수 있게 하자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친절하게 설명하되 명확하게 전달 하자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면접대비도 할 수 있게 하자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스스로 문제를 풀수있게 하자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5875"/>
            <a:ext cx="3116251" cy="1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825" y="1599175"/>
            <a:ext cx="4910799" cy="1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525" y="3170925"/>
            <a:ext cx="3521101" cy="170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>
            <a:endCxn id="75" idx="1"/>
          </p:cNvCxnSpPr>
          <p:nvPr/>
        </p:nvCxnSpPr>
        <p:spPr>
          <a:xfrm>
            <a:off x="3582625" y="2185950"/>
            <a:ext cx="466200" cy="26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6"/>
          <p:cNvCxnSpPr/>
          <p:nvPr/>
        </p:nvCxnSpPr>
        <p:spPr>
          <a:xfrm>
            <a:off x="6896775" y="2825525"/>
            <a:ext cx="222900" cy="3138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친절하게 설명하되, 명확하게 설명하자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725" y="1824875"/>
            <a:ext cx="4763926" cy="16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25" y="1642875"/>
            <a:ext cx="3763576" cy="229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면접 대비도 할 수 있게 하자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5" y="1017725"/>
            <a:ext cx="395980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9100"/>
            <a:ext cx="4408174" cy="345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 독자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반복문/조건문/배열/함수 등 기본 C++ 문법을 활용해 본적이 있는 개발자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문법자료는 깃허브에서 공부하시면 됩니다.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600" y="1885200"/>
            <a:ext cx="2367050" cy="25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980600" y="4461850"/>
            <a:ext cx="40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https://github.com/dremdeveloper/codingtest_cpp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790" y="2374337"/>
            <a:ext cx="1868519" cy="184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 rot="10800000" flipH="1">
            <a:off x="3394950" y="2832625"/>
            <a:ext cx="1848300" cy="360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9"/>
          <p:cNvSpPr txBox="1"/>
          <p:nvPr/>
        </p:nvSpPr>
        <p:spPr>
          <a:xfrm>
            <a:off x="2705900" y="3050000"/>
            <a:ext cx="875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클릭!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312</Words>
  <Application>Microsoft Office PowerPoint</Application>
  <PresentationFormat>화면 슬라이드 쇼(16:9)</PresentationFormat>
  <Paragraphs>75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PowerPoint 프레젠테이션</vt:lpstr>
      <vt:lpstr>코딩테스트 합격자 되기 C++편 (책 소개)</vt:lpstr>
      <vt:lpstr>강의 영상</vt:lpstr>
      <vt:lpstr>목차</vt:lpstr>
      <vt:lpstr>추구하는 점</vt:lpstr>
      <vt:lpstr>스스로 문제를 풀수있게 하자</vt:lpstr>
      <vt:lpstr>친절하게 설명하되, 명확하게 설명하자</vt:lpstr>
      <vt:lpstr>면접 대비도 할 수 있게 하자</vt:lpstr>
      <vt:lpstr>대상 독자</vt:lpstr>
      <vt:lpstr>책 깊이 들여다 보기</vt:lpstr>
      <vt:lpstr>목차</vt:lpstr>
      <vt:lpstr>책의 흐름</vt:lpstr>
      <vt:lpstr>책의 흐름(개념 설명)</vt:lpstr>
      <vt:lpstr>책의 흐름(기본 문제)cont’d</vt:lpstr>
      <vt:lpstr>책의 흐름(기본 문제)</vt:lpstr>
      <vt:lpstr>책의 흐름(실전 문제)</vt:lpstr>
      <vt:lpstr>커뮤니티 소개</vt:lpstr>
      <vt:lpstr>커뮤니티 소개(오픈카톡방) cont’d</vt:lpstr>
      <vt:lpstr>커뮤니티 소개(오픈카톡방)</vt:lpstr>
      <vt:lpstr>커뮤니티 소개(깃허브) cont’d</vt:lpstr>
      <vt:lpstr>커뮤니티 소개(깃허브)</vt:lpstr>
      <vt:lpstr>커뮤니티 소개(디스코드) cont’d</vt:lpstr>
      <vt:lpstr>커뮤니티 소개(디스코드)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코딩테스트 합격자 되기 C++편 (책 소개)</dc:title>
  <dc:creator>kyungrokpark</dc:creator>
  <cp:lastModifiedBy>kyungrokpark</cp:lastModifiedBy>
  <cp:revision>5</cp:revision>
  <dcterms:modified xsi:type="dcterms:W3CDTF">2024-05-16T16:19:20Z</dcterms:modified>
</cp:coreProperties>
</file>