
<file path=[Content_Types].xml><?xml version="1.0" encoding="utf-8"?>
<Types xmlns="http://schemas.openxmlformats.org/package/2006/content-types">
  <Default ContentType="image/jpeg" Extension="jpe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Props+xml" PartName="/ppt/presProps.xml"/>
  <Override ContentType="application/vnd.openxmlformats-officedocument.presentationml.presentation.main+xml" PartName="/ppt/presentation.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p="http://schemas.openxmlformats.org/presentationml/2006/main" xmlns:s="http://schemas.openxmlformats.org/officeDocument/2006/sharedTypes" xmlns:r="http://schemas.openxmlformats.org/officeDocument/2006/relationships" saveSubsetFonts="1">
  <p:sldMasterIdLst>
    <p:sldMasterId r:id="rId4" id="2147483648"/>
  </p:sldMasterIdLst>
  <p:sldIdLst>
    <p:sldId r:id="rId5" id="256"/>
    <p:sldId r:id="rId6" id="257"/>
    <p:sldId r:id="rId7" id="258"/>
    <p:sldId r:id="rId8" id="259"/>
    <p:sldId r:id="rId9" id="260"/>
    <p:sldId r:id="rId10" id="261"/>
    <p:sldId r:id="rId11" id="262"/>
    <p:sldId r:id="rId12" id="263"/>
    <p:sldId r:id="rId13" id="264"/>
    <p:sldId r:id="rId14" id="265"/>
    <p:sldId r:id="rId15" id="266"/>
    <p:sldId r:id="rId16" id="267"/>
    <p:sldId r:id="rId17" id="268"/>
    <p:sldId r:id="rId18" id="269"/>
    <p:sldId r:id="rId19" id="270"/>
    <p:sldId r:id="rId20" id="271"/>
    <p:sldId r:id="rId21" id="272"/>
    <p:sldId r:id="rId22" id="273"/>
    <p:sldId r:id="rId23" id="274"/>
    <p:sldId r:id="rId24" id="275"/>
    <p:sldId r:id="rId25" id="276"/>
    <p:sldId r:id="rId26" id="277"/>
  </p:sldIdLst>
  <p:sldSz cx="9144000" cy="6858000" type="screen4x3"/>
  <p:notesSz xmlns:c="http://schemas.openxmlformats.org/drawingml/2006/chart" xmlns:pic="http://schemas.openxmlformats.org/drawingml/2006/picture" xmlns:dgm="http://schemas.openxmlformats.org/drawingml/2006/diagram" cx="6858000" cy="9144000"/>
  <p:defaultTextStyle xmlns:c="http://schemas.openxmlformats.org/drawingml/2006/chart" xmlns:pic="http://schemas.openxmlformats.org/drawingml/2006/picture" xmlns:dgm="http://schemas.openxmlformats.org/drawingml/2006/diagram">
    <a:defPPr>
      <a:defRPr lang="en-US">
        <a:uFillTx/>
      </a:defRPr>
    </a:defPPr>
    <a:lvl1pPr algn="l" defTabSz="914400" eaLnBrk="1" hangingPunct="1" latinLnBrk="0" marL="0" rtl="0">
      <a:defRPr kern="1200" sz="1800">
        <a:solidFill>
          <a:schemeClr val="tx1"/>
        </a:solidFill>
        <a:uFillTx/>
        <a:latin typeface="+mn-lt"/>
        <a:ea typeface="+mn-ea"/>
        <a:cs typeface="+mn-cs"/>
      </a:defRPr>
    </a:lvl1pPr>
    <a:lvl2pPr algn="l" defTabSz="914400" eaLnBrk="1" hangingPunct="1" latinLnBrk="0" marL="457200" rtl="0">
      <a:defRPr kern="1200" sz="1800">
        <a:solidFill>
          <a:schemeClr val="tx1"/>
        </a:solidFill>
        <a:uFillTx/>
        <a:latin typeface="+mn-lt"/>
        <a:ea typeface="+mn-ea"/>
        <a:cs typeface="+mn-cs"/>
      </a:defRPr>
    </a:lvl2pPr>
    <a:lvl3pPr algn="l" defTabSz="914400" eaLnBrk="1" hangingPunct="1" latinLnBrk="0" marL="914400" rtl="0">
      <a:defRPr kern="1200" sz="1800">
        <a:solidFill>
          <a:schemeClr val="tx1"/>
        </a:solidFill>
        <a:uFillTx/>
        <a:latin typeface="+mn-lt"/>
        <a:ea typeface="+mn-ea"/>
        <a:cs typeface="+mn-cs"/>
      </a:defRPr>
    </a:lvl3pPr>
    <a:lvl4pPr algn="l" defTabSz="914400" eaLnBrk="1" hangingPunct="1" latinLnBrk="0" marL="1371600" rtl="0">
      <a:defRPr kern="1200" sz="1800">
        <a:solidFill>
          <a:schemeClr val="tx1"/>
        </a:solidFill>
        <a:uFillTx/>
        <a:latin typeface="+mn-lt"/>
        <a:ea typeface="+mn-ea"/>
        <a:cs typeface="+mn-cs"/>
      </a:defRPr>
    </a:lvl4pPr>
    <a:lvl5pPr algn="l" defTabSz="914400" eaLnBrk="1" hangingPunct="1" latinLnBrk="0" marL="1828800" rtl="0">
      <a:defRPr kern="1200" sz="1800">
        <a:solidFill>
          <a:schemeClr val="tx1"/>
        </a:solidFill>
        <a:uFillTx/>
        <a:latin typeface="+mn-lt"/>
        <a:ea typeface="+mn-ea"/>
        <a:cs typeface="+mn-cs"/>
      </a:defRPr>
    </a:lvl5pPr>
    <a:lvl6pPr algn="l" defTabSz="914400" eaLnBrk="1" hangingPunct="1" latinLnBrk="0" marL="2286000" rtl="0">
      <a:defRPr kern="1200" sz="1800">
        <a:solidFill>
          <a:schemeClr val="tx1"/>
        </a:solidFill>
        <a:uFillTx/>
        <a:latin typeface="+mn-lt"/>
        <a:ea typeface="+mn-ea"/>
        <a:cs typeface="+mn-cs"/>
      </a:defRPr>
    </a:lvl6pPr>
    <a:lvl7pPr algn="l" defTabSz="914400" eaLnBrk="1" hangingPunct="1" latinLnBrk="0" marL="2743200" rtl="0">
      <a:defRPr kern="1200" sz="1800">
        <a:solidFill>
          <a:schemeClr val="tx1"/>
        </a:solidFill>
        <a:uFillTx/>
        <a:latin typeface="+mn-lt"/>
        <a:ea typeface="+mn-ea"/>
        <a:cs typeface="+mn-cs"/>
      </a:defRPr>
    </a:lvl7pPr>
    <a:lvl8pPr algn="l" defTabSz="914400" eaLnBrk="1" hangingPunct="1" latinLnBrk="0" marL="3200400" rtl="0">
      <a:defRPr kern="1200" sz="1800">
        <a:solidFill>
          <a:schemeClr val="tx1"/>
        </a:solidFill>
        <a:uFillTx/>
        <a:latin typeface="+mn-lt"/>
        <a:ea typeface="+mn-ea"/>
        <a:cs typeface="+mn-cs"/>
      </a:defRPr>
    </a:lvl8pPr>
    <a:lvl9pPr algn="l" defTabSz="914400" eaLnBrk="1" hangingPunct="1" latinLnBrk="0" marL="3657600" rtl="0">
      <a:defRPr kern="1200" sz="1800">
        <a:solidFill>
          <a:schemeClr val="tx1"/>
        </a:solidFill>
        <a:uFillTx/>
        <a:latin typeface="+mn-lt"/>
        <a:ea typeface="+mn-ea"/>
        <a:cs typeface="+mn-cs"/>
      </a:defRPr>
    </a:lvl9pPr>
  </p:defaultTextStyle>
</p:presentation>
</file>

<file path=ppt/presProps.xml><?xml version="1.0" encoding="utf-8"?>
<p:presentationPr xmlns:a="http://schemas.openxmlformats.org/drawingml/2006/main" xmlns:p="http://schemas.openxmlformats.org/presentationml/2006/main" xmlns:s="http://schemas.openxmlformats.org/officeDocument/2006/sharedTypes" xmlns:r="http://schemas.openxmlformats.org/officeDocument/2006/relationships"/>
</file>

<file path=ppt/tableStyles.xml><?xml version="1.0" encoding="utf-8"?>
<a:tblStyleLst xmlns:a="http://schemas.openxmlformats.org/drawingml/2006/main" xmlns:c="http://schemas.openxmlformats.org/drawingml/2006/chart" xmlns:pic="http://schemas.openxmlformats.org/drawingml/2006/picture" xmlns:dgm="http://schemas.openxmlformats.org/drawingml/2006/diagram" xmlns:p="http://schemas.openxmlformats.org/presentationml/2006/main" xmlns:s="http://schemas.openxmlformats.org/officeDocument/2006/sharedTypes" xmlns:r="http://schemas.openxmlformats.org/officeDocument/2006/relationships" def="{5C22544A-7EE6-4342-B048-85BDC9FD1C3A}"/>
</file>

<file path=ppt/viewProps.xml><?xml version="1.0" encoding="utf-8"?>
<p:viewPr xmlns:a="http://schemas.openxmlformats.org/drawingml/2006/main" xmlns:p="http://schemas.openxmlformats.org/presentationml/2006/main" xmlns:s="http://schemas.openxmlformats.org/officeDocument/2006/sharedTypes" xmlns:r="http://schemas.openxmlformats.org/officeDocument/2006/relationships">
  <p:normalViewPr showOutlineIcons="0">
    <p:restoredLeft sz="15620"/>
    <p:restoredTop sz="94660"/>
  </p:normalViewPr>
  <p:slideViewPr>
    <p:cSldViewPr>
      <p:cViewPr varScale="1">
        <p:scale xmlns:c="http://schemas.openxmlformats.org/drawingml/2006/chart" xmlns:pic="http://schemas.openxmlformats.org/drawingml/2006/picture" xmlns:dgm="http://schemas.openxmlformats.org/drawingml/2006/diagram">
          <a:sx d="100" n="104"/>
          <a:sy d="100" n="104"/>
        </p:scale>
        <p:origin xmlns:c="http://schemas.openxmlformats.org/drawingml/2006/chart" xmlns:pic="http://schemas.openxmlformats.org/drawingml/2006/picture" xmlns:dgm="http://schemas.openxmlformats.org/drawingml/2006/diagram" x="-174" y="-84"/>
      </p:cViewPr>
      <p:guideLst>
        <p:guide orient="horz" pos="2160"/>
        <p:guide pos="2880"/>
      </p:guideLst>
    </p:cSldViewPr>
  </p:slideViewPr>
  <p:notesTextViewPr>
    <p:cViewPr>
      <p:scale xmlns:c="http://schemas.openxmlformats.org/drawingml/2006/chart" xmlns:pic="http://schemas.openxmlformats.org/drawingml/2006/picture" xmlns:dgm="http://schemas.openxmlformats.org/drawingml/2006/diagram">
        <a:sx d="100" n="100"/>
        <a:sy d="100" n="100"/>
      </p:scale>
      <p:origin xmlns:c="http://schemas.openxmlformats.org/drawingml/2006/chart" xmlns:pic="http://schemas.openxmlformats.org/drawingml/2006/picture" xmlns:dgm="http://schemas.openxmlformats.org/drawingml/2006/diagram" x="0" y="0"/>
    </p:cViewPr>
  </p:notesTextViewPr>
  <p:gridSpacing xmlns:c="http://schemas.openxmlformats.org/drawingml/2006/chart" xmlns:pic="http://schemas.openxmlformats.org/drawingml/2006/picture" xmlns:dgm="http://schemas.openxmlformats.org/drawingml/2006/diagram" cx="78028800" cy="78028800"/>
</p:viewPr>
</file>

<file path=ppt/_rels/presentation.xml.rels><?xml version="1.0" standalone="yes" ?><Relationships xmlns="http://schemas.openxmlformats.org/package/2006/relationships"><Relationship Id="rId1" Target="presProps.xml" Type="http://schemas.openxmlformats.org/officeDocument/2006/relationships/presProps"></Relationship><Relationship Id="rId2" Target="tableStyles.xml" Type="http://schemas.openxmlformats.org/officeDocument/2006/relationships/tableStyles"></Relationship><Relationship Id="rId3" Target="viewProps.xml" Type="http://schemas.openxmlformats.org/officeDocument/2006/relationships/viewProps"></Relationship><Relationship Id="rId4" Target="slideMasters/slideMaster1.xml" Type="http://schemas.openxmlformats.org/officeDocument/2006/relationships/slideMaster"></Relationship><Relationship Id="rId5" Target="slides/slide1.xml" Type="http://schemas.openxmlformats.org/officeDocument/2006/relationships/slide"></Relationship><Relationship Id="rId6" Target="slides/slide2.xml" Type="http://schemas.openxmlformats.org/officeDocument/2006/relationships/slide"></Relationship><Relationship Id="rId7" Target="slides/slide3.xml" Type="http://schemas.openxmlformats.org/officeDocument/2006/relationships/slide"></Relationship><Relationship Id="rId8" Target="slides/slide4.xml" Type="http://schemas.openxmlformats.org/officeDocument/2006/relationships/slide"></Relationship><Relationship Id="rId9" Target="slides/slide5.xml" Type="http://schemas.openxmlformats.org/officeDocument/2006/relationships/slide"></Relationship><Relationship Id="rId10" Target="slides/slide6.xml" Type="http://schemas.openxmlformats.org/officeDocument/2006/relationships/slide"></Relationship><Relationship Id="rId11" Target="slides/slide7.xml" Type="http://schemas.openxmlformats.org/officeDocument/2006/relationships/slide"></Relationship><Relationship Id="rId12" Target="slides/slide8.xml" Type="http://schemas.openxmlformats.org/officeDocument/2006/relationships/slide"></Relationship><Relationship Id="rId13" Target="slides/slide9.xml" Type="http://schemas.openxmlformats.org/officeDocument/2006/relationships/slide"></Relationship><Relationship Id="rId14" Target="slides/slide10.xml" Type="http://schemas.openxmlformats.org/officeDocument/2006/relationships/slide"></Relationship><Relationship Id="rId15" Target="slides/slide11.xml" Type="http://schemas.openxmlformats.org/officeDocument/2006/relationships/slide"></Relationship><Relationship Id="rId16" Target="slides/slide12.xml" Type="http://schemas.openxmlformats.org/officeDocument/2006/relationships/slide"></Relationship><Relationship Id="rId17" Target="slides/slide13.xml" Type="http://schemas.openxmlformats.org/officeDocument/2006/relationships/slide"></Relationship><Relationship Id="rId18" Target="slides/slide14.xml" Type="http://schemas.openxmlformats.org/officeDocument/2006/relationships/slide"></Relationship><Relationship Id="rId19" Target="slides/slide15.xml" Type="http://schemas.openxmlformats.org/officeDocument/2006/relationships/slide"></Relationship><Relationship Id="rId20" Target="slides/slide16.xml" Type="http://schemas.openxmlformats.org/officeDocument/2006/relationships/slide"></Relationship><Relationship Id="rId21" Target="slides/slide17.xml" Type="http://schemas.openxmlformats.org/officeDocument/2006/relationships/slide"></Relationship><Relationship Id="rId22" Target="slides/slide18.xml" Type="http://schemas.openxmlformats.org/officeDocument/2006/relationships/slide"></Relationship><Relationship Id="rId23" Target="slides/slide19.xml" Type="http://schemas.openxmlformats.org/officeDocument/2006/relationships/slide"></Relationship><Relationship Id="rId24" Target="slides/slide20.xml" Type="http://schemas.openxmlformats.org/officeDocument/2006/relationships/slide"></Relationship><Relationship Id="rId25" Target="slides/slide21.xml" Type="http://schemas.openxmlformats.org/officeDocument/2006/relationships/slide"></Relationship><Relationship Id="rId26" Target="slides/slide22.xml" Type="http://schemas.openxmlformats.org/officeDocument/2006/relationships/slide"></Relationship><Relationship Id="rId27" Target="theme/theme1.xml" Type="http://schemas.openxmlformats.org/officeDocument/2006/relationships/theme"></Relationship></Relationships>
</file>

<file path=ppt/slideLayouts/_rels/slideLayout1.xml.rels><?xml version="1.0" standalone="yes" ?><Relationships xmlns="http://schemas.openxmlformats.org/package/2006/relationships"><Relationship Id="rId1" Target="../slideMasters/slideMaster1.xml" Type="http://schemas.openxmlformats.org/officeDocument/2006/relationships/slideMaster"></Relationship></Relationships>
</file>

<file path=ppt/slideLayouts/_rels/slideLayout10.xml.rels><?xml version="1.0" standalone="yes" ?><Relationships xmlns="http://schemas.openxmlformats.org/package/2006/relationships"><Relationship Id="rId1" Target="../slideMasters/slideMaster1.xml" Type="http://schemas.openxmlformats.org/officeDocument/2006/relationships/slideMaster"></Relationship></Relationships>
</file>

<file path=ppt/slideLayouts/_rels/slideLayout11.xml.rels><?xml version="1.0" standalone="yes" ?><Relationships xmlns="http://schemas.openxmlformats.org/package/2006/relationships"><Relationship Id="rId1" Target="../slideMasters/slideMaster1.xml" Type="http://schemas.openxmlformats.org/officeDocument/2006/relationships/slideMaster"></Relationship></Relationships>
</file>

<file path=ppt/slideLayouts/_rels/slideLayout2.xml.rels><?xml version="1.0" standalone="yes" ?><Relationships xmlns="http://schemas.openxmlformats.org/package/2006/relationships"><Relationship Id="rId1" Target="../slideMasters/slideMaster1.xml" Type="http://schemas.openxmlformats.org/officeDocument/2006/relationships/slideMaster"></Relationship></Relationships>
</file>

<file path=ppt/slideLayouts/_rels/slideLayout3.xml.rels><?xml version="1.0" standalone="yes" ?><Relationships xmlns="http://schemas.openxmlformats.org/package/2006/relationships"><Relationship Id="rId1" Target="../slideMasters/slideMaster1.xml" Type="http://schemas.openxmlformats.org/officeDocument/2006/relationships/slideMaster"></Relationship></Relationships>
</file>

<file path=ppt/slideLayouts/_rels/slideLayout4.xml.rels><?xml version="1.0" standalone="yes" ?><Relationships xmlns="http://schemas.openxmlformats.org/package/2006/relationships"><Relationship Id="rId1" Target="../slideMasters/slideMaster1.xml" Type="http://schemas.openxmlformats.org/officeDocument/2006/relationships/slideMaster"></Relationship></Relationships>
</file>

<file path=ppt/slideLayouts/_rels/slideLayout5.xml.rels><?xml version="1.0" standalone="yes" ?><Relationships xmlns="http://schemas.openxmlformats.org/package/2006/relationships"><Relationship Id="rId1" Target="../slideMasters/slideMaster1.xml" Type="http://schemas.openxmlformats.org/officeDocument/2006/relationships/slideMaster"></Relationship></Relationships>
</file>

<file path=ppt/slideLayouts/_rels/slideLayout6.xml.rels><?xml version="1.0" standalone="yes" ?><Relationships xmlns="http://schemas.openxmlformats.org/package/2006/relationships"><Relationship Id="rId1" Target="../slideMasters/slideMaster1.xml" Type="http://schemas.openxmlformats.org/officeDocument/2006/relationships/slideMaster"></Relationship></Relationships>
</file>

<file path=ppt/slideLayouts/_rels/slideLayout7.xml.rels><?xml version="1.0" standalone="yes" ?><Relationships xmlns="http://schemas.openxmlformats.org/package/2006/relationships"><Relationship Id="rId1" Target="../slideMasters/slideMaster1.xml" Type="http://schemas.openxmlformats.org/officeDocument/2006/relationships/slideMaster"></Relationship></Relationships>
</file>

<file path=ppt/slideLayouts/_rels/slideLayout8.xml.rels><?xml version="1.0" standalone="yes" ?><Relationships xmlns="http://schemas.openxmlformats.org/package/2006/relationships"><Relationship Id="rId1" Target="../slideMasters/slideMaster1.xml" Type="http://schemas.openxmlformats.org/officeDocument/2006/relationships/slideMaster"></Relationship></Relationships>
</file>

<file path=ppt/slideLayouts/_rels/slideLayout9.xml.rels><?xml version="1.0" standalone="yes" ?><Relationships xmlns="http://schemas.openxmlformats.org/package/2006/relationships"><Relationship Id="rId1" Target="../slideMasters/slideMaster1.xml" Type="http://schemas.openxmlformats.org/officeDocument/2006/relationships/slideMaster"></Relationship></Relationships>
</file>

<file path=ppt/slideLayouts/slideLayout1.xml><?xml version="1.0" encoding="utf-8"?>
<p:sldLayout xmlns:a="http://schemas.openxmlformats.org/drawingml/2006/main" xmlns:p="http://schemas.openxmlformats.org/presentationml/2006/main" xmlns:s="http://schemas.openxmlformats.org/officeDocument/2006/sharedTypes" xmlns:r="http://schemas.openxmlformats.org/officeDocument/2006/relationships" preserve="1" type="title">
  <p:cSld name="Title Slide">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 name="Title 1"/>
          <p:cNvSpPr xmlns:c="http://schemas.openxmlformats.org/drawingml/2006/chart" xmlns:pic="http://schemas.openxmlformats.org/drawingml/2006/picture" xmlns:dgm="http://schemas.openxmlformats.org/drawingml/2006/diagram">
            <a:spLocks noGrp="1"/>
          </p:cNvSpPr>
          <p:nvPr>
            <p:ph type="ctrTitle"/>
          </p:nvPr>
        </p:nvSpPr>
        <p:spPr xmlns:c="http://schemas.openxmlformats.org/drawingml/2006/chart" xmlns:pic="http://schemas.openxmlformats.org/drawingml/2006/picture" xmlns:dgm="http://schemas.openxmlformats.org/drawingml/2006/diagram">
          <a:xfrm>
            <a:off x="685800" y="2130425"/>
            <a:ext cx="7772400" cy="1470025"/>
          </a:xfrm>
        </p:spPr>
        <p:txBody xmlns:c="http://schemas.openxmlformats.org/drawingml/2006/chart" xmlns:pic="http://schemas.openxmlformats.org/drawingml/2006/picture" xmlns:dgm="http://schemas.openxmlformats.org/drawingml/2006/diagram">
          <a:bodyPr/>
          <a:lstStyle/>
          <a:p>
            <a:r>
              <a:rPr lang="en-US" smtClean="0">
                <a:uFillTx/>
              </a:rPr>
              <a:t>Click to edit Master title style</a:t>
            </a:r>
            <a:endParaRPr lang="en-US">
              <a:uFillTx/>
            </a:endParaRPr>
          </a:p>
        </p:txBody>
      </p:sp>
      <p:sp>
        <p:nvSpPr>
          <p:cNvPr xmlns:c="http://schemas.openxmlformats.org/drawingml/2006/chart" xmlns:pic="http://schemas.openxmlformats.org/drawingml/2006/picture" xmlns:dgm="http://schemas.openxmlformats.org/drawingml/2006/diagram" id="3" name="Subtitle 2"/>
          <p:cNvSpPr xmlns:c="http://schemas.openxmlformats.org/drawingml/2006/chart" xmlns:pic="http://schemas.openxmlformats.org/drawingml/2006/picture" xmlns:dgm="http://schemas.openxmlformats.org/drawingml/2006/diagram">
            <a:spLocks noGrp="1"/>
          </p:cNvSpPr>
          <p:nvPr>
            <p:ph idx="1" type="subTitle"/>
          </p:nvPr>
        </p:nvSpPr>
        <p:spPr xmlns:c="http://schemas.openxmlformats.org/drawingml/2006/chart" xmlns:pic="http://schemas.openxmlformats.org/drawingml/2006/picture" xmlns:dgm="http://schemas.openxmlformats.org/drawingml/2006/diagram">
          <a:xfrm>
            <a:off x="1371600" y="3886200"/>
            <a:ext cx="6400800" cy="1752600"/>
          </a:xfrm>
        </p:spPr>
        <p:txBody xmlns:c="http://schemas.openxmlformats.org/drawingml/2006/chart" xmlns:pic="http://schemas.openxmlformats.org/drawingml/2006/picture" xmlns:dgm="http://schemas.openxmlformats.org/drawingml/2006/diagram">
          <a:bodyPr/>
          <a:lstStyle>
            <a:lvl1pPr algn="ctr" indent="0" marL="0">
              <a:buNone/>
              <a:defRPr>
                <a:solidFill>
                  <a:schemeClr val="tx1">
                    <a:tint val="75000"/>
                  </a:schemeClr>
                </a:solidFill>
                <a:uFillTx/>
              </a:defRPr>
            </a:lvl1pPr>
            <a:lvl2pPr algn="ctr" indent="0" marL="457200">
              <a:buNone/>
              <a:defRPr>
                <a:solidFill>
                  <a:schemeClr val="tx1">
                    <a:tint val="75000"/>
                  </a:schemeClr>
                </a:solidFill>
                <a:uFillTx/>
              </a:defRPr>
            </a:lvl2pPr>
            <a:lvl3pPr algn="ctr" indent="0" marL="914400">
              <a:buNone/>
              <a:defRPr>
                <a:solidFill>
                  <a:schemeClr val="tx1">
                    <a:tint val="75000"/>
                  </a:schemeClr>
                </a:solidFill>
                <a:uFillTx/>
              </a:defRPr>
            </a:lvl3pPr>
            <a:lvl4pPr algn="ctr" indent="0" marL="1371600">
              <a:buNone/>
              <a:defRPr>
                <a:solidFill>
                  <a:schemeClr val="tx1">
                    <a:tint val="75000"/>
                  </a:schemeClr>
                </a:solidFill>
                <a:uFillTx/>
              </a:defRPr>
            </a:lvl4pPr>
            <a:lvl5pPr algn="ctr" indent="0" marL="1828800">
              <a:buNone/>
              <a:defRPr>
                <a:solidFill>
                  <a:schemeClr val="tx1">
                    <a:tint val="75000"/>
                  </a:schemeClr>
                </a:solidFill>
                <a:uFillTx/>
              </a:defRPr>
            </a:lvl5pPr>
            <a:lvl6pPr algn="ctr" indent="0" marL="2286000">
              <a:buNone/>
              <a:defRPr>
                <a:solidFill>
                  <a:schemeClr val="tx1">
                    <a:tint val="75000"/>
                  </a:schemeClr>
                </a:solidFill>
                <a:uFillTx/>
              </a:defRPr>
            </a:lvl6pPr>
            <a:lvl7pPr algn="ctr" indent="0" marL="2743200">
              <a:buNone/>
              <a:defRPr>
                <a:solidFill>
                  <a:schemeClr val="tx1">
                    <a:tint val="75000"/>
                  </a:schemeClr>
                </a:solidFill>
                <a:uFillTx/>
              </a:defRPr>
            </a:lvl7pPr>
            <a:lvl8pPr algn="ctr" indent="0" marL="3200400">
              <a:buNone/>
              <a:defRPr>
                <a:solidFill>
                  <a:schemeClr val="tx1">
                    <a:tint val="75000"/>
                  </a:schemeClr>
                </a:solidFill>
                <a:uFillTx/>
              </a:defRPr>
            </a:lvl8pPr>
            <a:lvl9pPr algn="ctr" indent="0" marL="3657600">
              <a:buNone/>
              <a:defRPr>
                <a:solidFill>
                  <a:schemeClr val="tx1">
                    <a:tint val="75000"/>
                  </a:schemeClr>
                </a:solidFill>
                <a:uFillTx/>
              </a:defRPr>
            </a:lvl9pPr>
          </a:lstStyle>
          <a:p>
            <a:r>
              <a:rPr lang="en-US" smtClean="0">
                <a:uFillTx/>
              </a:rPr>
              <a:t>Click to edit Master subtitle style</a:t>
            </a:r>
            <a:endParaRPr lang="en-US">
              <a:uFillTx/>
            </a:endParaRPr>
          </a:p>
        </p:txBody>
      </p:sp>
      <p:sp>
        <p:nvSpPr>
          <p:cNvPr xmlns:c="http://schemas.openxmlformats.org/drawingml/2006/chart" xmlns:pic="http://schemas.openxmlformats.org/drawingml/2006/picture" xmlns:dgm="http://schemas.openxmlformats.org/drawingml/2006/diagram" id="4" name="Date Placeholder 3"/>
          <p:cNvSpPr xmlns:c="http://schemas.openxmlformats.org/drawingml/2006/chart" xmlns:pic="http://schemas.openxmlformats.org/drawingml/2006/picture" xmlns:dgm="http://schemas.openxmlformats.org/drawingml/2006/diagram">
            <a:spLocks noGrp="1"/>
          </p:cNvSpPr>
          <p:nvPr>
            <p:ph idx="10" sz="half" type="dt"/>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fld id="{7FA9E3D0-DF74-44AC-B402-CD0A47D3CA53}" type="datetimeFigureOut">
              <a:rPr lang="en-US" smtClean="0">
                <a:uFillTx/>
              </a:rPr>
              <a:pPr/>
              <a:t>9/15/2014</a:t>
            </a:fld>
            <a:endParaRPr dirty="0" lang="en-US">
              <a:uFillTx/>
            </a:endParaRPr>
          </a:p>
        </p:txBody>
      </p:sp>
      <p:sp>
        <p:nvSpPr>
          <p:cNvPr xmlns:c="http://schemas.openxmlformats.org/drawingml/2006/chart" xmlns:pic="http://schemas.openxmlformats.org/drawingml/2006/picture" xmlns:dgm="http://schemas.openxmlformats.org/drawingml/2006/diagram" id="5" name="Footer Placeholder 4"/>
          <p:cNvSpPr xmlns:c="http://schemas.openxmlformats.org/drawingml/2006/chart" xmlns:pic="http://schemas.openxmlformats.org/drawingml/2006/picture" xmlns:dgm="http://schemas.openxmlformats.org/drawingml/2006/diagram">
            <a:spLocks noGrp="1"/>
          </p:cNvSpPr>
          <p:nvPr>
            <p:ph idx="11" sz="quarter" type="ftr"/>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endParaRPr dirty="0" lang="en-US">
              <a:uFillTx/>
            </a:endParaRPr>
          </a:p>
        </p:txBody>
      </p:sp>
      <p:sp>
        <p:nvSpPr>
          <p:cNvPr xmlns:c="http://schemas.openxmlformats.org/drawingml/2006/chart" xmlns:pic="http://schemas.openxmlformats.org/drawingml/2006/picture" xmlns:dgm="http://schemas.openxmlformats.org/drawingml/2006/diagram" id="6" name="Slide Number Placeholder 5"/>
          <p:cNvSpPr xmlns:c="http://schemas.openxmlformats.org/drawingml/2006/chart" xmlns:pic="http://schemas.openxmlformats.org/drawingml/2006/picture" xmlns:dgm="http://schemas.openxmlformats.org/drawingml/2006/diagram">
            <a:spLocks noGrp="1"/>
          </p:cNvSpPr>
          <p:nvPr>
            <p:ph idx="12" sz="quarter" type="sldNum"/>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fld id="{74748690-9FC9-46F8-A70F-1317EB2DE634}" type="slidenum">
              <a:rPr lang="en-US" smtClean="0">
                <a:uFillTx/>
              </a:rPr>
              <a:pPr/>
              <a:t>‹#›</a:t>
            </a:fld>
            <a:endParaRPr dirty="0" lang="en-US">
              <a:uFillTx/>
            </a:endParaRPr>
          </a:p>
        </p:txBody>
      </p:sp>
    </p:spTree>
  </p:cSld>
  <p:clrMapOvr xmlns:c="http://schemas.openxmlformats.org/drawingml/2006/chart" xmlns:pic="http://schemas.openxmlformats.org/drawingml/2006/picture" xmlns:dgm="http://schemas.openxmlformats.org/drawingml/2006/diagram">
    <a:masterClrMapping/>
  </p:clrMapOvr>
</p:sldLayout>
</file>

<file path=ppt/slideLayouts/slideLayout10.xml><?xml version="1.0" encoding="utf-8"?>
<p:sldLayout xmlns:a="http://schemas.openxmlformats.org/drawingml/2006/main" xmlns:p="http://schemas.openxmlformats.org/presentationml/2006/main" xmlns:s="http://schemas.openxmlformats.org/officeDocument/2006/sharedTypes" xmlns:r="http://schemas.openxmlformats.org/officeDocument/2006/relationships" preserve="1" type="vertTx">
  <p:cSld name="Title and Vertical Text">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 name="Title 1"/>
          <p:cNvSpPr xmlns:c="http://schemas.openxmlformats.org/drawingml/2006/chart" xmlns:pic="http://schemas.openxmlformats.org/drawingml/2006/picture" xmlns:dgm="http://schemas.openxmlformats.org/drawingml/2006/diagram">
            <a:spLocks noGrp="1"/>
          </p:cNvSpPr>
          <p:nvPr>
            <p:ph type="title"/>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r>
              <a:rPr lang="en-US" smtClean="0">
                <a:uFillTx/>
              </a:rPr>
              <a:t>Click to edit Master title style</a:t>
            </a:r>
            <a:endParaRPr lang="en-US">
              <a:uFillTx/>
            </a:endParaRPr>
          </a:p>
        </p:txBody>
      </p:sp>
      <p:sp>
        <p:nvSpPr>
          <p:cNvPr xmlns:c="http://schemas.openxmlformats.org/drawingml/2006/chart" xmlns:pic="http://schemas.openxmlformats.org/drawingml/2006/picture" xmlns:dgm="http://schemas.openxmlformats.org/drawingml/2006/diagram" id="3" name="Vertical Text Placeholder 2"/>
          <p:cNvSpPr xmlns:c="http://schemas.openxmlformats.org/drawingml/2006/chart" xmlns:pic="http://schemas.openxmlformats.org/drawingml/2006/picture" xmlns:dgm="http://schemas.openxmlformats.org/drawingml/2006/diagram">
            <a:spLocks noGrp="1"/>
          </p:cNvSpPr>
          <p:nvPr>
            <p:ph idx="1" orient="vert" type="body"/>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vert="eaVert"/>
          <a:lstStyle/>
          <a:p>
            <a:pPr lvl="0"/>
            <a:r>
              <a:rPr lang="en-US" smtClean="0">
                <a:uFillTx/>
              </a:rPr>
              <a:t>Click to edit Master text styles</a:t>
            </a:r>
          </a:p>
          <a:p>
            <a:pPr lvl="1"/>
            <a:r>
              <a:rPr lang="en-US" smtClean="0">
                <a:uFillTx/>
              </a:rPr>
              <a:t>Second level</a:t>
            </a:r>
          </a:p>
          <a:p>
            <a:pPr lvl="2"/>
            <a:r>
              <a:rPr lang="en-US" smtClean="0">
                <a:uFillTx/>
              </a:rPr>
              <a:t>Third level</a:t>
            </a:r>
          </a:p>
          <a:p>
            <a:pPr lvl="3"/>
            <a:r>
              <a:rPr lang="en-US" smtClean="0">
                <a:uFillTx/>
              </a:rPr>
              <a:t>Fourth level</a:t>
            </a:r>
          </a:p>
          <a:p>
            <a:pPr lvl="4"/>
            <a:r>
              <a:rPr lang="en-US" smtClean="0">
                <a:uFillTx/>
              </a:rPr>
              <a:t>Fifth level</a:t>
            </a:r>
            <a:endParaRPr lang="en-US">
              <a:uFillTx/>
            </a:endParaRPr>
          </a:p>
        </p:txBody>
      </p:sp>
      <p:sp>
        <p:nvSpPr>
          <p:cNvPr xmlns:c="http://schemas.openxmlformats.org/drawingml/2006/chart" xmlns:pic="http://schemas.openxmlformats.org/drawingml/2006/picture" xmlns:dgm="http://schemas.openxmlformats.org/drawingml/2006/diagram" id="4" name="Date Placeholder 3"/>
          <p:cNvSpPr xmlns:c="http://schemas.openxmlformats.org/drawingml/2006/chart" xmlns:pic="http://schemas.openxmlformats.org/drawingml/2006/picture" xmlns:dgm="http://schemas.openxmlformats.org/drawingml/2006/diagram">
            <a:spLocks noGrp="1"/>
          </p:cNvSpPr>
          <p:nvPr>
            <p:ph idx="10" sz="half" type="dt"/>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fld id="{7FA9E3D0-DF74-44AC-B402-CD0A47D3CA53}" type="datetimeFigureOut">
              <a:rPr lang="en-US" smtClean="0">
                <a:uFillTx/>
              </a:rPr>
              <a:pPr/>
              <a:t>9/15/2014</a:t>
            </a:fld>
            <a:endParaRPr dirty="0" lang="en-US">
              <a:uFillTx/>
            </a:endParaRPr>
          </a:p>
        </p:txBody>
      </p:sp>
      <p:sp>
        <p:nvSpPr>
          <p:cNvPr xmlns:c="http://schemas.openxmlformats.org/drawingml/2006/chart" xmlns:pic="http://schemas.openxmlformats.org/drawingml/2006/picture" xmlns:dgm="http://schemas.openxmlformats.org/drawingml/2006/diagram" id="5" name="Footer Placeholder 4"/>
          <p:cNvSpPr xmlns:c="http://schemas.openxmlformats.org/drawingml/2006/chart" xmlns:pic="http://schemas.openxmlformats.org/drawingml/2006/picture" xmlns:dgm="http://schemas.openxmlformats.org/drawingml/2006/diagram">
            <a:spLocks noGrp="1"/>
          </p:cNvSpPr>
          <p:nvPr>
            <p:ph idx="11" sz="quarter" type="ftr"/>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endParaRPr dirty="0" lang="en-US">
              <a:uFillTx/>
            </a:endParaRPr>
          </a:p>
        </p:txBody>
      </p:sp>
      <p:sp>
        <p:nvSpPr>
          <p:cNvPr xmlns:c="http://schemas.openxmlformats.org/drawingml/2006/chart" xmlns:pic="http://schemas.openxmlformats.org/drawingml/2006/picture" xmlns:dgm="http://schemas.openxmlformats.org/drawingml/2006/diagram" id="6" name="Slide Number Placeholder 5"/>
          <p:cNvSpPr xmlns:c="http://schemas.openxmlformats.org/drawingml/2006/chart" xmlns:pic="http://schemas.openxmlformats.org/drawingml/2006/picture" xmlns:dgm="http://schemas.openxmlformats.org/drawingml/2006/diagram">
            <a:spLocks noGrp="1"/>
          </p:cNvSpPr>
          <p:nvPr>
            <p:ph idx="12" sz="quarter" type="sldNum"/>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fld id="{74748690-9FC9-46F8-A70F-1317EB2DE634}" type="slidenum">
              <a:rPr lang="en-US" smtClean="0">
                <a:uFillTx/>
              </a:rPr>
              <a:pPr/>
              <a:t>‹#›</a:t>
            </a:fld>
            <a:endParaRPr dirty="0" lang="en-US">
              <a:uFillTx/>
            </a:endParaRPr>
          </a:p>
        </p:txBody>
      </p:sp>
    </p:spTree>
  </p:cSld>
  <p:clrMapOvr xmlns:c="http://schemas.openxmlformats.org/drawingml/2006/chart" xmlns:pic="http://schemas.openxmlformats.org/drawingml/2006/picture" xmlns:dgm="http://schemas.openxmlformats.org/drawingml/2006/diagram">
    <a:masterClrMapping/>
  </p:clrMapOvr>
</p:sldLayout>
</file>

<file path=ppt/slideLayouts/slideLayout11.xml><?xml version="1.0" encoding="utf-8"?>
<p:sldLayout xmlns:a="http://schemas.openxmlformats.org/drawingml/2006/main" xmlns:p="http://schemas.openxmlformats.org/presentationml/2006/main" xmlns:s="http://schemas.openxmlformats.org/officeDocument/2006/sharedTypes" xmlns:r="http://schemas.openxmlformats.org/officeDocument/2006/relationships" preserve="1" type="vertTitleAndTx">
  <p:cSld name="Vertical Title and Text">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 name="Vertical Title 1"/>
          <p:cNvSpPr xmlns:c="http://schemas.openxmlformats.org/drawingml/2006/chart" xmlns:pic="http://schemas.openxmlformats.org/drawingml/2006/picture" xmlns:dgm="http://schemas.openxmlformats.org/drawingml/2006/diagram">
            <a:spLocks noGrp="1"/>
          </p:cNvSpPr>
          <p:nvPr>
            <p:ph orient="vert" type="title"/>
          </p:nvPr>
        </p:nvSpPr>
        <p:spPr xmlns:c="http://schemas.openxmlformats.org/drawingml/2006/chart" xmlns:pic="http://schemas.openxmlformats.org/drawingml/2006/picture" xmlns:dgm="http://schemas.openxmlformats.org/drawingml/2006/diagram">
          <a:xfrm>
            <a:off x="6629400" y="274638"/>
            <a:ext cx="2057400" cy="5851525"/>
          </a:xfrm>
        </p:spPr>
        <p:txBody xmlns:c="http://schemas.openxmlformats.org/drawingml/2006/chart" xmlns:pic="http://schemas.openxmlformats.org/drawingml/2006/picture" xmlns:dgm="http://schemas.openxmlformats.org/drawingml/2006/diagram">
          <a:bodyPr vert="eaVert"/>
          <a:lstStyle/>
          <a:p>
            <a:r>
              <a:rPr lang="en-US" smtClean="0">
                <a:uFillTx/>
              </a:rPr>
              <a:t>Click to edit Master title style</a:t>
            </a:r>
            <a:endParaRPr lang="en-US">
              <a:uFillTx/>
            </a:endParaRPr>
          </a:p>
        </p:txBody>
      </p:sp>
      <p:sp>
        <p:nvSpPr>
          <p:cNvPr xmlns:c="http://schemas.openxmlformats.org/drawingml/2006/chart" xmlns:pic="http://schemas.openxmlformats.org/drawingml/2006/picture" xmlns:dgm="http://schemas.openxmlformats.org/drawingml/2006/diagram" id="3" name="Vertical Text Placeholder 2"/>
          <p:cNvSpPr xmlns:c="http://schemas.openxmlformats.org/drawingml/2006/chart" xmlns:pic="http://schemas.openxmlformats.org/drawingml/2006/picture" xmlns:dgm="http://schemas.openxmlformats.org/drawingml/2006/diagram">
            <a:spLocks noGrp="1"/>
          </p:cNvSpPr>
          <p:nvPr>
            <p:ph idx="1" orient="vert" type="body"/>
          </p:nvPr>
        </p:nvSpPr>
        <p:spPr xmlns:c="http://schemas.openxmlformats.org/drawingml/2006/chart" xmlns:pic="http://schemas.openxmlformats.org/drawingml/2006/picture" xmlns:dgm="http://schemas.openxmlformats.org/drawingml/2006/diagram">
          <a:xfrm>
            <a:off x="457200" y="274638"/>
            <a:ext cx="6019800" cy="5851525"/>
          </a:xfrm>
        </p:spPr>
        <p:txBody xmlns:c="http://schemas.openxmlformats.org/drawingml/2006/chart" xmlns:pic="http://schemas.openxmlformats.org/drawingml/2006/picture" xmlns:dgm="http://schemas.openxmlformats.org/drawingml/2006/diagram">
          <a:bodyPr vert="eaVert"/>
          <a:lstStyle/>
          <a:p>
            <a:pPr lvl="0"/>
            <a:r>
              <a:rPr lang="en-US" smtClean="0">
                <a:uFillTx/>
              </a:rPr>
              <a:t>Click to edit Master text styles</a:t>
            </a:r>
          </a:p>
          <a:p>
            <a:pPr lvl="1"/>
            <a:r>
              <a:rPr lang="en-US" smtClean="0">
                <a:uFillTx/>
              </a:rPr>
              <a:t>Second level</a:t>
            </a:r>
          </a:p>
          <a:p>
            <a:pPr lvl="2"/>
            <a:r>
              <a:rPr lang="en-US" smtClean="0">
                <a:uFillTx/>
              </a:rPr>
              <a:t>Third level</a:t>
            </a:r>
          </a:p>
          <a:p>
            <a:pPr lvl="3"/>
            <a:r>
              <a:rPr lang="en-US" smtClean="0">
                <a:uFillTx/>
              </a:rPr>
              <a:t>Fourth level</a:t>
            </a:r>
          </a:p>
          <a:p>
            <a:pPr lvl="4"/>
            <a:r>
              <a:rPr lang="en-US" smtClean="0">
                <a:uFillTx/>
              </a:rPr>
              <a:t>Fifth level</a:t>
            </a:r>
            <a:endParaRPr lang="en-US">
              <a:uFillTx/>
            </a:endParaRPr>
          </a:p>
        </p:txBody>
      </p:sp>
      <p:sp>
        <p:nvSpPr>
          <p:cNvPr xmlns:c="http://schemas.openxmlformats.org/drawingml/2006/chart" xmlns:pic="http://schemas.openxmlformats.org/drawingml/2006/picture" xmlns:dgm="http://schemas.openxmlformats.org/drawingml/2006/diagram" id="4" name="Date Placeholder 3"/>
          <p:cNvSpPr xmlns:c="http://schemas.openxmlformats.org/drawingml/2006/chart" xmlns:pic="http://schemas.openxmlformats.org/drawingml/2006/picture" xmlns:dgm="http://schemas.openxmlformats.org/drawingml/2006/diagram">
            <a:spLocks noGrp="1"/>
          </p:cNvSpPr>
          <p:nvPr>
            <p:ph idx="10" sz="half" type="dt"/>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fld id="{7FA9E3D0-DF74-44AC-B402-CD0A47D3CA53}" type="datetimeFigureOut">
              <a:rPr lang="en-US" smtClean="0">
                <a:uFillTx/>
              </a:rPr>
              <a:pPr/>
              <a:t>9/15/2014</a:t>
            </a:fld>
            <a:endParaRPr dirty="0" lang="en-US">
              <a:uFillTx/>
            </a:endParaRPr>
          </a:p>
        </p:txBody>
      </p:sp>
      <p:sp>
        <p:nvSpPr>
          <p:cNvPr xmlns:c="http://schemas.openxmlformats.org/drawingml/2006/chart" xmlns:pic="http://schemas.openxmlformats.org/drawingml/2006/picture" xmlns:dgm="http://schemas.openxmlformats.org/drawingml/2006/diagram" id="5" name="Footer Placeholder 4"/>
          <p:cNvSpPr xmlns:c="http://schemas.openxmlformats.org/drawingml/2006/chart" xmlns:pic="http://schemas.openxmlformats.org/drawingml/2006/picture" xmlns:dgm="http://schemas.openxmlformats.org/drawingml/2006/diagram">
            <a:spLocks noGrp="1"/>
          </p:cNvSpPr>
          <p:nvPr>
            <p:ph idx="11" sz="quarter" type="ftr"/>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endParaRPr dirty="0" lang="en-US">
              <a:uFillTx/>
            </a:endParaRPr>
          </a:p>
        </p:txBody>
      </p:sp>
      <p:sp>
        <p:nvSpPr>
          <p:cNvPr xmlns:c="http://schemas.openxmlformats.org/drawingml/2006/chart" xmlns:pic="http://schemas.openxmlformats.org/drawingml/2006/picture" xmlns:dgm="http://schemas.openxmlformats.org/drawingml/2006/diagram" id="6" name="Slide Number Placeholder 5"/>
          <p:cNvSpPr xmlns:c="http://schemas.openxmlformats.org/drawingml/2006/chart" xmlns:pic="http://schemas.openxmlformats.org/drawingml/2006/picture" xmlns:dgm="http://schemas.openxmlformats.org/drawingml/2006/diagram">
            <a:spLocks noGrp="1"/>
          </p:cNvSpPr>
          <p:nvPr>
            <p:ph idx="12" sz="quarter" type="sldNum"/>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fld id="{74748690-9FC9-46F8-A70F-1317EB2DE634}" type="slidenum">
              <a:rPr lang="en-US" smtClean="0">
                <a:uFillTx/>
              </a:rPr>
              <a:pPr/>
              <a:t>‹#›</a:t>
            </a:fld>
            <a:endParaRPr dirty="0" lang="en-US">
              <a:uFillTx/>
            </a:endParaRPr>
          </a:p>
        </p:txBody>
      </p:sp>
    </p:spTree>
  </p:cSld>
  <p:clrMapOvr xmlns:c="http://schemas.openxmlformats.org/drawingml/2006/chart" xmlns:pic="http://schemas.openxmlformats.org/drawingml/2006/picture" xmlns:dgm="http://schemas.openxmlformats.org/drawingml/2006/diagram">
    <a:masterClrMapping/>
  </p:clrMapOvr>
</p:sldLayout>
</file>

<file path=ppt/slideLayouts/slideLayout2.xml><?xml version="1.0" encoding="utf-8"?>
<p:sldLayout xmlns:a="http://schemas.openxmlformats.org/drawingml/2006/main" xmlns:p="http://schemas.openxmlformats.org/presentationml/2006/main" xmlns:s="http://schemas.openxmlformats.org/officeDocument/2006/sharedTypes" xmlns:r="http://schemas.openxmlformats.org/officeDocument/2006/relationships" preserve="1" type="obj">
  <p:cSld name="Title and Content">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 name="Title 1"/>
          <p:cNvSpPr xmlns:c="http://schemas.openxmlformats.org/drawingml/2006/chart" xmlns:pic="http://schemas.openxmlformats.org/drawingml/2006/picture" xmlns:dgm="http://schemas.openxmlformats.org/drawingml/2006/diagram">
            <a:spLocks noGrp="1"/>
          </p:cNvSpPr>
          <p:nvPr>
            <p:ph type="title"/>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r>
              <a:rPr lang="en-US" smtClean="0">
                <a:uFillTx/>
              </a:rPr>
              <a:t>Click to edit Master title style</a:t>
            </a:r>
            <a:endParaRPr lang="en-US">
              <a:uFillTx/>
            </a:endParaRPr>
          </a:p>
        </p:txBody>
      </p:sp>
      <p:sp>
        <p:nvSpPr>
          <p:cNvPr xmlns:c="http://schemas.openxmlformats.org/drawingml/2006/chart" xmlns:pic="http://schemas.openxmlformats.org/drawingml/2006/picture" xmlns:dgm="http://schemas.openxmlformats.org/drawingml/2006/diagram" id="3" name="Content Placeholder 2"/>
          <p:cNvSpPr xmlns:c="http://schemas.openxmlformats.org/drawingml/2006/chart" xmlns:pic="http://schemas.openxmlformats.org/drawingml/2006/picture" xmlns:dgm="http://schemas.openxmlformats.org/drawingml/2006/diagram">
            <a:spLocks noGrp="1"/>
          </p:cNvSpPr>
          <p:nvPr>
            <p:ph idx="1"/>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pPr lvl="0"/>
            <a:r>
              <a:rPr lang="en-US" smtClean="0">
                <a:uFillTx/>
              </a:rPr>
              <a:t>Click to edit Master text styles</a:t>
            </a:r>
          </a:p>
          <a:p>
            <a:pPr lvl="1"/>
            <a:r>
              <a:rPr lang="en-US" smtClean="0">
                <a:uFillTx/>
              </a:rPr>
              <a:t>Second level</a:t>
            </a:r>
          </a:p>
          <a:p>
            <a:pPr lvl="2"/>
            <a:r>
              <a:rPr lang="en-US" smtClean="0">
                <a:uFillTx/>
              </a:rPr>
              <a:t>Third level</a:t>
            </a:r>
          </a:p>
          <a:p>
            <a:pPr lvl="3"/>
            <a:r>
              <a:rPr lang="en-US" smtClean="0">
                <a:uFillTx/>
              </a:rPr>
              <a:t>Fourth level</a:t>
            </a:r>
          </a:p>
          <a:p>
            <a:pPr lvl="4"/>
            <a:r>
              <a:rPr lang="en-US" smtClean="0">
                <a:uFillTx/>
              </a:rPr>
              <a:t>Fifth level</a:t>
            </a:r>
            <a:endParaRPr lang="en-US">
              <a:uFillTx/>
            </a:endParaRPr>
          </a:p>
        </p:txBody>
      </p:sp>
      <p:sp>
        <p:nvSpPr>
          <p:cNvPr xmlns:c="http://schemas.openxmlformats.org/drawingml/2006/chart" xmlns:pic="http://schemas.openxmlformats.org/drawingml/2006/picture" xmlns:dgm="http://schemas.openxmlformats.org/drawingml/2006/diagram" id="4" name="Date Placeholder 3"/>
          <p:cNvSpPr xmlns:c="http://schemas.openxmlformats.org/drawingml/2006/chart" xmlns:pic="http://schemas.openxmlformats.org/drawingml/2006/picture" xmlns:dgm="http://schemas.openxmlformats.org/drawingml/2006/diagram">
            <a:spLocks noGrp="1"/>
          </p:cNvSpPr>
          <p:nvPr>
            <p:ph idx="10" sz="half" type="dt"/>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fld id="{7FA9E3D0-DF74-44AC-B402-CD0A47D3CA53}" type="datetimeFigureOut">
              <a:rPr lang="en-US" smtClean="0">
                <a:uFillTx/>
              </a:rPr>
              <a:pPr/>
              <a:t>9/15/2014</a:t>
            </a:fld>
            <a:endParaRPr dirty="0" lang="en-US">
              <a:uFillTx/>
            </a:endParaRPr>
          </a:p>
        </p:txBody>
      </p:sp>
      <p:sp>
        <p:nvSpPr>
          <p:cNvPr xmlns:c="http://schemas.openxmlformats.org/drawingml/2006/chart" xmlns:pic="http://schemas.openxmlformats.org/drawingml/2006/picture" xmlns:dgm="http://schemas.openxmlformats.org/drawingml/2006/diagram" id="5" name="Footer Placeholder 4"/>
          <p:cNvSpPr xmlns:c="http://schemas.openxmlformats.org/drawingml/2006/chart" xmlns:pic="http://schemas.openxmlformats.org/drawingml/2006/picture" xmlns:dgm="http://schemas.openxmlformats.org/drawingml/2006/diagram">
            <a:spLocks noGrp="1"/>
          </p:cNvSpPr>
          <p:nvPr>
            <p:ph idx="11" sz="quarter" type="ftr"/>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endParaRPr dirty="0" lang="en-US">
              <a:uFillTx/>
            </a:endParaRPr>
          </a:p>
        </p:txBody>
      </p:sp>
      <p:sp>
        <p:nvSpPr>
          <p:cNvPr xmlns:c="http://schemas.openxmlformats.org/drawingml/2006/chart" xmlns:pic="http://schemas.openxmlformats.org/drawingml/2006/picture" xmlns:dgm="http://schemas.openxmlformats.org/drawingml/2006/diagram" id="6" name="Slide Number Placeholder 5"/>
          <p:cNvSpPr xmlns:c="http://schemas.openxmlformats.org/drawingml/2006/chart" xmlns:pic="http://schemas.openxmlformats.org/drawingml/2006/picture" xmlns:dgm="http://schemas.openxmlformats.org/drawingml/2006/diagram">
            <a:spLocks noGrp="1"/>
          </p:cNvSpPr>
          <p:nvPr>
            <p:ph idx="12" sz="quarter" type="sldNum"/>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fld id="{74748690-9FC9-46F8-A70F-1317EB2DE634}" type="slidenum">
              <a:rPr lang="en-US" smtClean="0">
                <a:uFillTx/>
              </a:rPr>
              <a:pPr/>
              <a:t>‹#›</a:t>
            </a:fld>
            <a:endParaRPr dirty="0" lang="en-US">
              <a:uFillTx/>
            </a:endParaRPr>
          </a:p>
        </p:txBody>
      </p:sp>
    </p:spTree>
  </p:cSld>
  <p:clrMapOvr xmlns:c="http://schemas.openxmlformats.org/drawingml/2006/chart" xmlns:pic="http://schemas.openxmlformats.org/drawingml/2006/picture" xmlns:dgm="http://schemas.openxmlformats.org/drawingml/2006/diagram">
    <a:masterClrMapping/>
  </p:clrMapOvr>
</p:sldLayout>
</file>

<file path=ppt/slideLayouts/slideLayout3.xml><?xml version="1.0" encoding="utf-8"?>
<p:sldLayout xmlns:a="http://schemas.openxmlformats.org/drawingml/2006/main" xmlns:p="http://schemas.openxmlformats.org/presentationml/2006/main" xmlns:s="http://schemas.openxmlformats.org/officeDocument/2006/sharedTypes" xmlns:r="http://schemas.openxmlformats.org/officeDocument/2006/relationships" preserve="1" type="secHead">
  <p:cSld name="Section Header">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 name="Title 1"/>
          <p:cNvSpPr xmlns:c="http://schemas.openxmlformats.org/drawingml/2006/chart" xmlns:pic="http://schemas.openxmlformats.org/drawingml/2006/picture" xmlns:dgm="http://schemas.openxmlformats.org/drawingml/2006/diagram">
            <a:spLocks noGrp="1"/>
          </p:cNvSpPr>
          <p:nvPr>
            <p:ph type="title"/>
          </p:nvPr>
        </p:nvSpPr>
        <p:spPr xmlns:c="http://schemas.openxmlformats.org/drawingml/2006/chart" xmlns:pic="http://schemas.openxmlformats.org/drawingml/2006/picture" xmlns:dgm="http://schemas.openxmlformats.org/drawingml/2006/diagram">
          <a:xfrm>
            <a:off x="722313" y="4406900"/>
            <a:ext cx="7772400" cy="1362075"/>
          </a:xfrm>
        </p:spPr>
        <p:txBody xmlns:c="http://schemas.openxmlformats.org/drawingml/2006/chart" xmlns:pic="http://schemas.openxmlformats.org/drawingml/2006/picture" xmlns:dgm="http://schemas.openxmlformats.org/drawingml/2006/diagram">
          <a:bodyPr anchor="t"/>
          <a:lstStyle>
            <a:lvl1pPr algn="l">
              <a:defRPr b="1" cap="all" sz="4000">
                <a:uFillTx/>
              </a:defRPr>
            </a:lvl1pPr>
          </a:lstStyle>
          <a:p>
            <a:r>
              <a:rPr lang="en-US" smtClean="0">
                <a:uFillTx/>
              </a:rPr>
              <a:t>Click to edit Master title style</a:t>
            </a:r>
            <a:endParaRPr lang="en-US">
              <a:uFillTx/>
            </a:endParaRPr>
          </a:p>
        </p:txBody>
      </p:sp>
      <p:sp>
        <p:nvSpPr>
          <p:cNvPr xmlns:c="http://schemas.openxmlformats.org/drawingml/2006/chart" xmlns:pic="http://schemas.openxmlformats.org/drawingml/2006/picture" xmlns:dgm="http://schemas.openxmlformats.org/drawingml/2006/diagram" id="3" name="Text Placeholder 2"/>
          <p:cNvSpPr xmlns:c="http://schemas.openxmlformats.org/drawingml/2006/chart" xmlns:pic="http://schemas.openxmlformats.org/drawingml/2006/picture" xmlns:dgm="http://schemas.openxmlformats.org/drawingml/2006/diagram">
            <a:spLocks noGrp="1"/>
          </p:cNvSpPr>
          <p:nvPr>
            <p:ph idx="1" type="body"/>
          </p:nvPr>
        </p:nvSpPr>
        <p:spPr xmlns:c="http://schemas.openxmlformats.org/drawingml/2006/chart" xmlns:pic="http://schemas.openxmlformats.org/drawingml/2006/picture" xmlns:dgm="http://schemas.openxmlformats.org/drawingml/2006/diagram">
          <a:xfrm>
            <a:off x="722313" y="2906713"/>
            <a:ext cx="7772400" cy="1500187"/>
          </a:xfrm>
        </p:spPr>
        <p:txBody xmlns:c="http://schemas.openxmlformats.org/drawingml/2006/chart" xmlns:pic="http://schemas.openxmlformats.org/drawingml/2006/picture" xmlns:dgm="http://schemas.openxmlformats.org/drawingml/2006/diagram">
          <a:bodyPr anchor="b"/>
          <a:lstStyle>
            <a:lvl1pPr indent="0" marL="0">
              <a:buNone/>
              <a:defRPr sz="2000">
                <a:solidFill>
                  <a:schemeClr val="tx1">
                    <a:tint val="75000"/>
                  </a:schemeClr>
                </a:solidFill>
                <a:uFillTx/>
              </a:defRPr>
            </a:lvl1pPr>
            <a:lvl2pPr indent="0" marL="457200">
              <a:buNone/>
              <a:defRPr sz="1800">
                <a:solidFill>
                  <a:schemeClr val="tx1">
                    <a:tint val="75000"/>
                  </a:schemeClr>
                </a:solidFill>
                <a:uFillTx/>
              </a:defRPr>
            </a:lvl2pPr>
            <a:lvl3pPr indent="0" marL="914400">
              <a:buNone/>
              <a:defRPr sz="1600">
                <a:solidFill>
                  <a:schemeClr val="tx1">
                    <a:tint val="75000"/>
                  </a:schemeClr>
                </a:solidFill>
                <a:uFillTx/>
              </a:defRPr>
            </a:lvl3pPr>
            <a:lvl4pPr indent="0" marL="1371600">
              <a:buNone/>
              <a:defRPr sz="1400">
                <a:solidFill>
                  <a:schemeClr val="tx1">
                    <a:tint val="75000"/>
                  </a:schemeClr>
                </a:solidFill>
                <a:uFillTx/>
              </a:defRPr>
            </a:lvl4pPr>
            <a:lvl5pPr indent="0" marL="1828800">
              <a:buNone/>
              <a:defRPr sz="1400">
                <a:solidFill>
                  <a:schemeClr val="tx1">
                    <a:tint val="75000"/>
                  </a:schemeClr>
                </a:solidFill>
                <a:uFillTx/>
              </a:defRPr>
            </a:lvl5pPr>
            <a:lvl6pPr indent="0" marL="2286000">
              <a:buNone/>
              <a:defRPr sz="1400">
                <a:solidFill>
                  <a:schemeClr val="tx1">
                    <a:tint val="75000"/>
                  </a:schemeClr>
                </a:solidFill>
                <a:uFillTx/>
              </a:defRPr>
            </a:lvl6pPr>
            <a:lvl7pPr indent="0" marL="2743200">
              <a:buNone/>
              <a:defRPr sz="1400">
                <a:solidFill>
                  <a:schemeClr val="tx1">
                    <a:tint val="75000"/>
                  </a:schemeClr>
                </a:solidFill>
                <a:uFillTx/>
              </a:defRPr>
            </a:lvl7pPr>
            <a:lvl8pPr indent="0" marL="3200400">
              <a:buNone/>
              <a:defRPr sz="1400">
                <a:solidFill>
                  <a:schemeClr val="tx1">
                    <a:tint val="75000"/>
                  </a:schemeClr>
                </a:solidFill>
                <a:uFillTx/>
              </a:defRPr>
            </a:lvl8pPr>
            <a:lvl9pPr indent="0" marL="3657600">
              <a:buNone/>
              <a:defRPr sz="1400">
                <a:solidFill>
                  <a:schemeClr val="tx1">
                    <a:tint val="75000"/>
                  </a:schemeClr>
                </a:solidFill>
                <a:uFillTx/>
              </a:defRPr>
            </a:lvl9pPr>
          </a:lstStyle>
          <a:p>
            <a:pPr lvl="0"/>
            <a:r>
              <a:rPr lang="en-US" smtClean="0">
                <a:uFillTx/>
              </a:rPr>
              <a:t>Click to edit Master text styles</a:t>
            </a:r>
          </a:p>
        </p:txBody>
      </p:sp>
      <p:sp>
        <p:nvSpPr>
          <p:cNvPr xmlns:c="http://schemas.openxmlformats.org/drawingml/2006/chart" xmlns:pic="http://schemas.openxmlformats.org/drawingml/2006/picture" xmlns:dgm="http://schemas.openxmlformats.org/drawingml/2006/diagram" id="4" name="Date Placeholder 3"/>
          <p:cNvSpPr xmlns:c="http://schemas.openxmlformats.org/drawingml/2006/chart" xmlns:pic="http://schemas.openxmlformats.org/drawingml/2006/picture" xmlns:dgm="http://schemas.openxmlformats.org/drawingml/2006/diagram">
            <a:spLocks noGrp="1"/>
          </p:cNvSpPr>
          <p:nvPr>
            <p:ph idx="10" sz="half" type="dt"/>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fld id="{7FA9E3D0-DF74-44AC-B402-CD0A47D3CA53}" type="datetimeFigureOut">
              <a:rPr lang="en-US" smtClean="0">
                <a:uFillTx/>
              </a:rPr>
              <a:pPr/>
              <a:t>9/15/2014</a:t>
            </a:fld>
            <a:endParaRPr dirty="0" lang="en-US">
              <a:uFillTx/>
            </a:endParaRPr>
          </a:p>
        </p:txBody>
      </p:sp>
      <p:sp>
        <p:nvSpPr>
          <p:cNvPr xmlns:c="http://schemas.openxmlformats.org/drawingml/2006/chart" xmlns:pic="http://schemas.openxmlformats.org/drawingml/2006/picture" xmlns:dgm="http://schemas.openxmlformats.org/drawingml/2006/diagram" id="5" name="Footer Placeholder 4"/>
          <p:cNvSpPr xmlns:c="http://schemas.openxmlformats.org/drawingml/2006/chart" xmlns:pic="http://schemas.openxmlformats.org/drawingml/2006/picture" xmlns:dgm="http://schemas.openxmlformats.org/drawingml/2006/diagram">
            <a:spLocks noGrp="1"/>
          </p:cNvSpPr>
          <p:nvPr>
            <p:ph idx="11" sz="quarter" type="ftr"/>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endParaRPr dirty="0" lang="en-US">
              <a:uFillTx/>
            </a:endParaRPr>
          </a:p>
        </p:txBody>
      </p:sp>
      <p:sp>
        <p:nvSpPr>
          <p:cNvPr xmlns:c="http://schemas.openxmlformats.org/drawingml/2006/chart" xmlns:pic="http://schemas.openxmlformats.org/drawingml/2006/picture" xmlns:dgm="http://schemas.openxmlformats.org/drawingml/2006/diagram" id="6" name="Slide Number Placeholder 5"/>
          <p:cNvSpPr xmlns:c="http://schemas.openxmlformats.org/drawingml/2006/chart" xmlns:pic="http://schemas.openxmlformats.org/drawingml/2006/picture" xmlns:dgm="http://schemas.openxmlformats.org/drawingml/2006/diagram">
            <a:spLocks noGrp="1"/>
          </p:cNvSpPr>
          <p:nvPr>
            <p:ph idx="12" sz="quarter" type="sldNum"/>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fld id="{74748690-9FC9-46F8-A70F-1317EB2DE634}" type="slidenum">
              <a:rPr lang="en-US" smtClean="0">
                <a:uFillTx/>
              </a:rPr>
              <a:pPr/>
              <a:t>‹#›</a:t>
            </a:fld>
            <a:endParaRPr dirty="0" lang="en-US">
              <a:uFillTx/>
            </a:endParaRPr>
          </a:p>
        </p:txBody>
      </p:sp>
    </p:spTree>
  </p:cSld>
  <p:clrMapOvr xmlns:c="http://schemas.openxmlformats.org/drawingml/2006/chart" xmlns:pic="http://schemas.openxmlformats.org/drawingml/2006/picture" xmlns:dgm="http://schemas.openxmlformats.org/drawingml/2006/diagram">
    <a:masterClrMapping/>
  </p:clrMapOvr>
</p:sldLayout>
</file>

<file path=ppt/slideLayouts/slideLayout4.xml><?xml version="1.0" encoding="utf-8"?>
<p:sldLayout xmlns:a="http://schemas.openxmlformats.org/drawingml/2006/main" xmlns:p="http://schemas.openxmlformats.org/presentationml/2006/main" xmlns:s="http://schemas.openxmlformats.org/officeDocument/2006/sharedTypes" xmlns:r="http://schemas.openxmlformats.org/officeDocument/2006/relationships" preserve="1" type="twoObj">
  <p:cSld name="Two Content">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 name="Title 1"/>
          <p:cNvSpPr xmlns:c="http://schemas.openxmlformats.org/drawingml/2006/chart" xmlns:pic="http://schemas.openxmlformats.org/drawingml/2006/picture" xmlns:dgm="http://schemas.openxmlformats.org/drawingml/2006/diagram">
            <a:spLocks noGrp="1"/>
          </p:cNvSpPr>
          <p:nvPr>
            <p:ph type="title"/>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r>
              <a:rPr lang="en-US" smtClean="0">
                <a:uFillTx/>
              </a:rPr>
              <a:t>Click to edit Master title style</a:t>
            </a:r>
            <a:endParaRPr lang="en-US">
              <a:uFillTx/>
            </a:endParaRPr>
          </a:p>
        </p:txBody>
      </p:sp>
      <p:sp>
        <p:nvSpPr>
          <p:cNvPr xmlns:c="http://schemas.openxmlformats.org/drawingml/2006/chart" xmlns:pic="http://schemas.openxmlformats.org/drawingml/2006/picture" xmlns:dgm="http://schemas.openxmlformats.org/drawingml/2006/diagram" id="3" name="Content Placeholder 2"/>
          <p:cNvSpPr xmlns:c="http://schemas.openxmlformats.org/drawingml/2006/chart" xmlns:pic="http://schemas.openxmlformats.org/drawingml/2006/picture" xmlns:dgm="http://schemas.openxmlformats.org/drawingml/2006/diagram">
            <a:spLocks noGrp="1"/>
          </p:cNvSpPr>
          <p:nvPr>
            <p:ph idx="1" sz="half"/>
          </p:nvPr>
        </p:nvSpPr>
        <p:spPr xmlns:c="http://schemas.openxmlformats.org/drawingml/2006/chart" xmlns:pic="http://schemas.openxmlformats.org/drawingml/2006/picture" xmlns:dgm="http://schemas.openxmlformats.org/drawingml/2006/diagram">
          <a:xfrm>
            <a:off x="457200" y="1600200"/>
            <a:ext cx="4038600" cy="4525963"/>
          </a:xfrm>
        </p:spPr>
        <p:txBody xmlns:c="http://schemas.openxmlformats.org/drawingml/2006/chart" xmlns:pic="http://schemas.openxmlformats.org/drawingml/2006/picture" xmlns:dgm="http://schemas.openxmlformats.org/drawingml/2006/diagram">
          <a:bodyPr/>
          <a:lstStyle>
            <a:lvl1pPr>
              <a:defRPr sz="2800">
                <a:uFillTx/>
              </a:defRPr>
            </a:lvl1pPr>
            <a:lvl2pPr>
              <a:defRPr sz="2400">
                <a:uFillTx/>
              </a:defRPr>
            </a:lvl2pPr>
            <a:lvl3pPr>
              <a:defRPr sz="2000">
                <a:uFillTx/>
              </a:defRPr>
            </a:lvl3pPr>
            <a:lvl4pPr>
              <a:defRPr sz="1800">
                <a:uFillTx/>
              </a:defRPr>
            </a:lvl4pPr>
            <a:lvl5pPr>
              <a:defRPr sz="1800">
                <a:uFillTx/>
              </a:defRPr>
            </a:lvl5pPr>
            <a:lvl6pPr>
              <a:defRPr sz="1800">
                <a:uFillTx/>
              </a:defRPr>
            </a:lvl6pPr>
            <a:lvl7pPr>
              <a:defRPr sz="1800">
                <a:uFillTx/>
              </a:defRPr>
            </a:lvl7pPr>
            <a:lvl8pPr>
              <a:defRPr sz="1800">
                <a:uFillTx/>
              </a:defRPr>
            </a:lvl8pPr>
            <a:lvl9pPr>
              <a:defRPr sz="1800">
                <a:uFillTx/>
              </a:defRPr>
            </a:lvl9pPr>
          </a:lstStyle>
          <a:p>
            <a:pPr lvl="0"/>
            <a:r>
              <a:rPr lang="en-US" smtClean="0">
                <a:uFillTx/>
              </a:rPr>
              <a:t>Click to edit Master text styles</a:t>
            </a:r>
          </a:p>
          <a:p>
            <a:pPr lvl="1"/>
            <a:r>
              <a:rPr lang="en-US" smtClean="0">
                <a:uFillTx/>
              </a:rPr>
              <a:t>Second level</a:t>
            </a:r>
          </a:p>
          <a:p>
            <a:pPr lvl="2"/>
            <a:r>
              <a:rPr lang="en-US" smtClean="0">
                <a:uFillTx/>
              </a:rPr>
              <a:t>Third level</a:t>
            </a:r>
          </a:p>
          <a:p>
            <a:pPr lvl="3"/>
            <a:r>
              <a:rPr lang="en-US" smtClean="0">
                <a:uFillTx/>
              </a:rPr>
              <a:t>Fourth level</a:t>
            </a:r>
          </a:p>
          <a:p>
            <a:pPr lvl="4"/>
            <a:r>
              <a:rPr lang="en-US" smtClean="0">
                <a:uFillTx/>
              </a:rPr>
              <a:t>Fifth level</a:t>
            </a:r>
            <a:endParaRPr lang="en-US">
              <a:uFillTx/>
            </a:endParaRPr>
          </a:p>
        </p:txBody>
      </p:sp>
      <p:sp>
        <p:nvSpPr>
          <p:cNvPr xmlns:c="http://schemas.openxmlformats.org/drawingml/2006/chart" xmlns:pic="http://schemas.openxmlformats.org/drawingml/2006/picture" xmlns:dgm="http://schemas.openxmlformats.org/drawingml/2006/diagram" id="4" name="Content Placeholder 3"/>
          <p:cNvSpPr xmlns:c="http://schemas.openxmlformats.org/drawingml/2006/chart" xmlns:pic="http://schemas.openxmlformats.org/drawingml/2006/picture" xmlns:dgm="http://schemas.openxmlformats.org/drawingml/2006/diagram">
            <a:spLocks noGrp="1"/>
          </p:cNvSpPr>
          <p:nvPr>
            <p:ph idx="2" sz="half"/>
          </p:nvPr>
        </p:nvSpPr>
        <p:spPr xmlns:c="http://schemas.openxmlformats.org/drawingml/2006/chart" xmlns:pic="http://schemas.openxmlformats.org/drawingml/2006/picture" xmlns:dgm="http://schemas.openxmlformats.org/drawingml/2006/diagram">
          <a:xfrm>
            <a:off x="4648200" y="1600200"/>
            <a:ext cx="4038600" cy="4525963"/>
          </a:xfrm>
        </p:spPr>
        <p:txBody xmlns:c="http://schemas.openxmlformats.org/drawingml/2006/chart" xmlns:pic="http://schemas.openxmlformats.org/drawingml/2006/picture" xmlns:dgm="http://schemas.openxmlformats.org/drawingml/2006/diagram">
          <a:bodyPr/>
          <a:lstStyle>
            <a:lvl1pPr>
              <a:defRPr sz="2800">
                <a:uFillTx/>
              </a:defRPr>
            </a:lvl1pPr>
            <a:lvl2pPr>
              <a:defRPr sz="2400">
                <a:uFillTx/>
              </a:defRPr>
            </a:lvl2pPr>
            <a:lvl3pPr>
              <a:defRPr sz="2000">
                <a:uFillTx/>
              </a:defRPr>
            </a:lvl3pPr>
            <a:lvl4pPr>
              <a:defRPr sz="1800">
                <a:uFillTx/>
              </a:defRPr>
            </a:lvl4pPr>
            <a:lvl5pPr>
              <a:defRPr sz="1800">
                <a:uFillTx/>
              </a:defRPr>
            </a:lvl5pPr>
            <a:lvl6pPr>
              <a:defRPr sz="1800">
                <a:uFillTx/>
              </a:defRPr>
            </a:lvl6pPr>
            <a:lvl7pPr>
              <a:defRPr sz="1800">
                <a:uFillTx/>
              </a:defRPr>
            </a:lvl7pPr>
            <a:lvl8pPr>
              <a:defRPr sz="1800">
                <a:uFillTx/>
              </a:defRPr>
            </a:lvl8pPr>
            <a:lvl9pPr>
              <a:defRPr sz="1800">
                <a:uFillTx/>
              </a:defRPr>
            </a:lvl9pPr>
          </a:lstStyle>
          <a:p>
            <a:pPr lvl="0"/>
            <a:r>
              <a:rPr lang="en-US" smtClean="0">
                <a:uFillTx/>
              </a:rPr>
              <a:t>Click to edit Master text styles</a:t>
            </a:r>
          </a:p>
          <a:p>
            <a:pPr lvl="1"/>
            <a:r>
              <a:rPr lang="en-US" smtClean="0">
                <a:uFillTx/>
              </a:rPr>
              <a:t>Second level</a:t>
            </a:r>
          </a:p>
          <a:p>
            <a:pPr lvl="2"/>
            <a:r>
              <a:rPr lang="en-US" smtClean="0">
                <a:uFillTx/>
              </a:rPr>
              <a:t>Third level</a:t>
            </a:r>
          </a:p>
          <a:p>
            <a:pPr lvl="3"/>
            <a:r>
              <a:rPr lang="en-US" smtClean="0">
                <a:uFillTx/>
              </a:rPr>
              <a:t>Fourth level</a:t>
            </a:r>
          </a:p>
          <a:p>
            <a:pPr lvl="4"/>
            <a:r>
              <a:rPr lang="en-US" smtClean="0">
                <a:uFillTx/>
              </a:rPr>
              <a:t>Fifth level</a:t>
            </a:r>
            <a:endParaRPr lang="en-US">
              <a:uFillTx/>
            </a:endParaRPr>
          </a:p>
        </p:txBody>
      </p:sp>
      <p:sp>
        <p:nvSpPr>
          <p:cNvPr xmlns:c="http://schemas.openxmlformats.org/drawingml/2006/chart" xmlns:pic="http://schemas.openxmlformats.org/drawingml/2006/picture" xmlns:dgm="http://schemas.openxmlformats.org/drawingml/2006/diagram" id="5" name="Date Placeholder 4"/>
          <p:cNvSpPr xmlns:c="http://schemas.openxmlformats.org/drawingml/2006/chart" xmlns:pic="http://schemas.openxmlformats.org/drawingml/2006/picture" xmlns:dgm="http://schemas.openxmlformats.org/drawingml/2006/diagram">
            <a:spLocks noGrp="1"/>
          </p:cNvSpPr>
          <p:nvPr>
            <p:ph idx="10" sz="half" type="dt"/>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fld id="{7FA9E3D0-DF74-44AC-B402-CD0A47D3CA53}" type="datetimeFigureOut">
              <a:rPr lang="en-US" smtClean="0">
                <a:uFillTx/>
              </a:rPr>
              <a:pPr/>
              <a:t>9/15/2014</a:t>
            </a:fld>
            <a:endParaRPr dirty="0" lang="en-US">
              <a:uFillTx/>
            </a:endParaRPr>
          </a:p>
        </p:txBody>
      </p:sp>
      <p:sp>
        <p:nvSpPr>
          <p:cNvPr xmlns:c="http://schemas.openxmlformats.org/drawingml/2006/chart" xmlns:pic="http://schemas.openxmlformats.org/drawingml/2006/picture" xmlns:dgm="http://schemas.openxmlformats.org/drawingml/2006/diagram" id="6" name="Footer Placeholder 5"/>
          <p:cNvSpPr xmlns:c="http://schemas.openxmlformats.org/drawingml/2006/chart" xmlns:pic="http://schemas.openxmlformats.org/drawingml/2006/picture" xmlns:dgm="http://schemas.openxmlformats.org/drawingml/2006/diagram">
            <a:spLocks noGrp="1"/>
          </p:cNvSpPr>
          <p:nvPr>
            <p:ph idx="11" sz="quarter" type="ftr"/>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endParaRPr dirty="0" lang="en-US">
              <a:uFillTx/>
            </a:endParaRPr>
          </a:p>
        </p:txBody>
      </p:sp>
      <p:sp>
        <p:nvSpPr>
          <p:cNvPr xmlns:c="http://schemas.openxmlformats.org/drawingml/2006/chart" xmlns:pic="http://schemas.openxmlformats.org/drawingml/2006/picture" xmlns:dgm="http://schemas.openxmlformats.org/drawingml/2006/diagram" id="7" name="Slide Number Placeholder 6"/>
          <p:cNvSpPr xmlns:c="http://schemas.openxmlformats.org/drawingml/2006/chart" xmlns:pic="http://schemas.openxmlformats.org/drawingml/2006/picture" xmlns:dgm="http://schemas.openxmlformats.org/drawingml/2006/diagram">
            <a:spLocks noGrp="1"/>
          </p:cNvSpPr>
          <p:nvPr>
            <p:ph idx="12" sz="quarter" type="sldNum"/>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fld id="{74748690-9FC9-46F8-A70F-1317EB2DE634}" type="slidenum">
              <a:rPr lang="en-US" smtClean="0">
                <a:uFillTx/>
              </a:rPr>
              <a:pPr/>
              <a:t>‹#›</a:t>
            </a:fld>
            <a:endParaRPr dirty="0" lang="en-US">
              <a:uFillTx/>
            </a:endParaRPr>
          </a:p>
        </p:txBody>
      </p:sp>
    </p:spTree>
  </p:cSld>
  <p:clrMapOvr xmlns:c="http://schemas.openxmlformats.org/drawingml/2006/chart" xmlns:pic="http://schemas.openxmlformats.org/drawingml/2006/picture" xmlns:dgm="http://schemas.openxmlformats.org/drawingml/2006/diagram">
    <a:masterClrMapping/>
  </p:clrMapOvr>
</p:sldLayout>
</file>

<file path=ppt/slideLayouts/slideLayout5.xml><?xml version="1.0" encoding="utf-8"?>
<p:sldLayout xmlns:a="http://schemas.openxmlformats.org/drawingml/2006/main" xmlns:p="http://schemas.openxmlformats.org/presentationml/2006/main" xmlns:s="http://schemas.openxmlformats.org/officeDocument/2006/sharedTypes" xmlns:r="http://schemas.openxmlformats.org/officeDocument/2006/relationships" preserve="1" type="twoTxTwoObj">
  <p:cSld name="Comparison">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 name="Title 1"/>
          <p:cNvSpPr xmlns:c="http://schemas.openxmlformats.org/drawingml/2006/chart" xmlns:pic="http://schemas.openxmlformats.org/drawingml/2006/picture" xmlns:dgm="http://schemas.openxmlformats.org/drawingml/2006/diagram">
            <a:spLocks noGrp="1"/>
          </p:cNvSpPr>
          <p:nvPr>
            <p:ph type="title"/>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lvl1pPr>
              <a:defRPr>
                <a:uFillTx/>
              </a:defRPr>
            </a:lvl1pPr>
          </a:lstStyle>
          <a:p>
            <a:r>
              <a:rPr lang="en-US" smtClean="0">
                <a:uFillTx/>
              </a:rPr>
              <a:t>Click to edit Master title style</a:t>
            </a:r>
            <a:endParaRPr lang="en-US">
              <a:uFillTx/>
            </a:endParaRPr>
          </a:p>
        </p:txBody>
      </p:sp>
      <p:sp>
        <p:nvSpPr>
          <p:cNvPr xmlns:c="http://schemas.openxmlformats.org/drawingml/2006/chart" xmlns:pic="http://schemas.openxmlformats.org/drawingml/2006/picture" xmlns:dgm="http://schemas.openxmlformats.org/drawingml/2006/diagram" id="3" name="Text Placeholder 2"/>
          <p:cNvSpPr xmlns:c="http://schemas.openxmlformats.org/drawingml/2006/chart" xmlns:pic="http://schemas.openxmlformats.org/drawingml/2006/picture" xmlns:dgm="http://schemas.openxmlformats.org/drawingml/2006/diagram">
            <a:spLocks noGrp="1"/>
          </p:cNvSpPr>
          <p:nvPr>
            <p:ph idx="1" type="body"/>
          </p:nvPr>
        </p:nvSpPr>
        <p:spPr xmlns:c="http://schemas.openxmlformats.org/drawingml/2006/chart" xmlns:pic="http://schemas.openxmlformats.org/drawingml/2006/picture" xmlns:dgm="http://schemas.openxmlformats.org/drawingml/2006/diagram">
          <a:xfrm>
            <a:off x="457200" y="1535113"/>
            <a:ext cx="4040188" cy="639762"/>
          </a:xfrm>
        </p:spPr>
        <p:txBody xmlns:c="http://schemas.openxmlformats.org/drawingml/2006/chart" xmlns:pic="http://schemas.openxmlformats.org/drawingml/2006/picture" xmlns:dgm="http://schemas.openxmlformats.org/drawingml/2006/diagram">
          <a:bodyPr anchor="b"/>
          <a:lstStyle>
            <a:lvl1pPr indent="0" marL="0">
              <a:buNone/>
              <a:defRPr b="1" sz="2400">
                <a:uFillTx/>
              </a:defRPr>
            </a:lvl1pPr>
            <a:lvl2pPr indent="0" marL="457200">
              <a:buNone/>
              <a:defRPr b="1" sz="2000">
                <a:uFillTx/>
              </a:defRPr>
            </a:lvl2pPr>
            <a:lvl3pPr indent="0" marL="914400">
              <a:buNone/>
              <a:defRPr b="1" sz="1800">
                <a:uFillTx/>
              </a:defRPr>
            </a:lvl3pPr>
            <a:lvl4pPr indent="0" marL="1371600">
              <a:buNone/>
              <a:defRPr b="1" sz="1600">
                <a:uFillTx/>
              </a:defRPr>
            </a:lvl4pPr>
            <a:lvl5pPr indent="0" marL="1828800">
              <a:buNone/>
              <a:defRPr b="1" sz="1600">
                <a:uFillTx/>
              </a:defRPr>
            </a:lvl5pPr>
            <a:lvl6pPr indent="0" marL="2286000">
              <a:buNone/>
              <a:defRPr b="1" sz="1600">
                <a:uFillTx/>
              </a:defRPr>
            </a:lvl6pPr>
            <a:lvl7pPr indent="0" marL="2743200">
              <a:buNone/>
              <a:defRPr b="1" sz="1600">
                <a:uFillTx/>
              </a:defRPr>
            </a:lvl7pPr>
            <a:lvl8pPr indent="0" marL="3200400">
              <a:buNone/>
              <a:defRPr b="1" sz="1600">
                <a:uFillTx/>
              </a:defRPr>
            </a:lvl8pPr>
            <a:lvl9pPr indent="0" marL="3657600">
              <a:buNone/>
              <a:defRPr b="1" sz="1600">
                <a:uFillTx/>
              </a:defRPr>
            </a:lvl9pPr>
          </a:lstStyle>
          <a:p>
            <a:pPr lvl="0"/>
            <a:r>
              <a:rPr lang="en-US" smtClean="0">
                <a:uFillTx/>
              </a:rPr>
              <a:t>Click to edit Master text styles</a:t>
            </a:r>
          </a:p>
        </p:txBody>
      </p:sp>
      <p:sp>
        <p:nvSpPr>
          <p:cNvPr xmlns:c="http://schemas.openxmlformats.org/drawingml/2006/chart" xmlns:pic="http://schemas.openxmlformats.org/drawingml/2006/picture" xmlns:dgm="http://schemas.openxmlformats.org/drawingml/2006/diagram" id="4" name="Content Placeholder 3"/>
          <p:cNvSpPr xmlns:c="http://schemas.openxmlformats.org/drawingml/2006/chart" xmlns:pic="http://schemas.openxmlformats.org/drawingml/2006/picture" xmlns:dgm="http://schemas.openxmlformats.org/drawingml/2006/diagram">
            <a:spLocks noGrp="1"/>
          </p:cNvSpPr>
          <p:nvPr>
            <p:ph idx="2" sz="half"/>
          </p:nvPr>
        </p:nvSpPr>
        <p:spPr xmlns:c="http://schemas.openxmlformats.org/drawingml/2006/chart" xmlns:pic="http://schemas.openxmlformats.org/drawingml/2006/picture" xmlns:dgm="http://schemas.openxmlformats.org/drawingml/2006/diagram">
          <a:xfrm>
            <a:off x="457200" y="2174875"/>
            <a:ext cx="4040188" cy="3951288"/>
          </a:xfrm>
        </p:spPr>
        <p:txBody xmlns:c="http://schemas.openxmlformats.org/drawingml/2006/chart" xmlns:pic="http://schemas.openxmlformats.org/drawingml/2006/picture" xmlns:dgm="http://schemas.openxmlformats.org/drawingml/2006/diagram">
          <a:bodyPr/>
          <a:lstStyle>
            <a:lvl1pPr>
              <a:defRPr sz="2400">
                <a:uFillTx/>
              </a:defRPr>
            </a:lvl1pPr>
            <a:lvl2pPr>
              <a:defRPr sz="2000">
                <a:uFillTx/>
              </a:defRPr>
            </a:lvl2pPr>
            <a:lvl3pPr>
              <a:defRPr sz="1800">
                <a:uFillTx/>
              </a:defRPr>
            </a:lvl3pPr>
            <a:lvl4pPr>
              <a:defRPr sz="1600">
                <a:uFillTx/>
              </a:defRPr>
            </a:lvl4pPr>
            <a:lvl5pPr>
              <a:defRPr sz="1600">
                <a:uFillTx/>
              </a:defRPr>
            </a:lvl5pPr>
            <a:lvl6pPr>
              <a:defRPr sz="1600">
                <a:uFillTx/>
              </a:defRPr>
            </a:lvl6pPr>
            <a:lvl7pPr>
              <a:defRPr sz="1600">
                <a:uFillTx/>
              </a:defRPr>
            </a:lvl7pPr>
            <a:lvl8pPr>
              <a:defRPr sz="1600">
                <a:uFillTx/>
              </a:defRPr>
            </a:lvl8pPr>
            <a:lvl9pPr>
              <a:defRPr sz="1600">
                <a:uFillTx/>
              </a:defRPr>
            </a:lvl9pPr>
          </a:lstStyle>
          <a:p>
            <a:pPr lvl="0"/>
            <a:r>
              <a:rPr lang="en-US" smtClean="0">
                <a:uFillTx/>
              </a:rPr>
              <a:t>Click to edit Master text styles</a:t>
            </a:r>
          </a:p>
          <a:p>
            <a:pPr lvl="1"/>
            <a:r>
              <a:rPr lang="en-US" smtClean="0">
                <a:uFillTx/>
              </a:rPr>
              <a:t>Second level</a:t>
            </a:r>
          </a:p>
          <a:p>
            <a:pPr lvl="2"/>
            <a:r>
              <a:rPr lang="en-US" smtClean="0">
                <a:uFillTx/>
              </a:rPr>
              <a:t>Third level</a:t>
            </a:r>
          </a:p>
          <a:p>
            <a:pPr lvl="3"/>
            <a:r>
              <a:rPr lang="en-US" smtClean="0">
                <a:uFillTx/>
              </a:rPr>
              <a:t>Fourth level</a:t>
            </a:r>
          </a:p>
          <a:p>
            <a:pPr lvl="4"/>
            <a:r>
              <a:rPr lang="en-US" smtClean="0">
                <a:uFillTx/>
              </a:rPr>
              <a:t>Fifth level</a:t>
            </a:r>
            <a:endParaRPr lang="en-US">
              <a:uFillTx/>
            </a:endParaRPr>
          </a:p>
        </p:txBody>
      </p:sp>
      <p:sp>
        <p:nvSpPr>
          <p:cNvPr xmlns:c="http://schemas.openxmlformats.org/drawingml/2006/chart" xmlns:pic="http://schemas.openxmlformats.org/drawingml/2006/picture" xmlns:dgm="http://schemas.openxmlformats.org/drawingml/2006/diagram" id="5" name="Text Placeholder 4"/>
          <p:cNvSpPr xmlns:c="http://schemas.openxmlformats.org/drawingml/2006/chart" xmlns:pic="http://schemas.openxmlformats.org/drawingml/2006/picture" xmlns:dgm="http://schemas.openxmlformats.org/drawingml/2006/diagram">
            <a:spLocks noGrp="1"/>
          </p:cNvSpPr>
          <p:nvPr>
            <p:ph idx="3" sz="quarter" type="body"/>
          </p:nvPr>
        </p:nvSpPr>
        <p:spPr xmlns:c="http://schemas.openxmlformats.org/drawingml/2006/chart" xmlns:pic="http://schemas.openxmlformats.org/drawingml/2006/picture" xmlns:dgm="http://schemas.openxmlformats.org/drawingml/2006/diagram">
          <a:xfrm>
            <a:off x="4645025" y="1535113"/>
            <a:ext cx="4041775" cy="639762"/>
          </a:xfrm>
        </p:spPr>
        <p:txBody xmlns:c="http://schemas.openxmlformats.org/drawingml/2006/chart" xmlns:pic="http://schemas.openxmlformats.org/drawingml/2006/picture" xmlns:dgm="http://schemas.openxmlformats.org/drawingml/2006/diagram">
          <a:bodyPr anchor="b"/>
          <a:lstStyle>
            <a:lvl1pPr indent="0" marL="0">
              <a:buNone/>
              <a:defRPr b="1" sz="2400">
                <a:uFillTx/>
              </a:defRPr>
            </a:lvl1pPr>
            <a:lvl2pPr indent="0" marL="457200">
              <a:buNone/>
              <a:defRPr b="1" sz="2000">
                <a:uFillTx/>
              </a:defRPr>
            </a:lvl2pPr>
            <a:lvl3pPr indent="0" marL="914400">
              <a:buNone/>
              <a:defRPr b="1" sz="1800">
                <a:uFillTx/>
              </a:defRPr>
            </a:lvl3pPr>
            <a:lvl4pPr indent="0" marL="1371600">
              <a:buNone/>
              <a:defRPr b="1" sz="1600">
                <a:uFillTx/>
              </a:defRPr>
            </a:lvl4pPr>
            <a:lvl5pPr indent="0" marL="1828800">
              <a:buNone/>
              <a:defRPr b="1" sz="1600">
                <a:uFillTx/>
              </a:defRPr>
            </a:lvl5pPr>
            <a:lvl6pPr indent="0" marL="2286000">
              <a:buNone/>
              <a:defRPr b="1" sz="1600">
                <a:uFillTx/>
              </a:defRPr>
            </a:lvl6pPr>
            <a:lvl7pPr indent="0" marL="2743200">
              <a:buNone/>
              <a:defRPr b="1" sz="1600">
                <a:uFillTx/>
              </a:defRPr>
            </a:lvl7pPr>
            <a:lvl8pPr indent="0" marL="3200400">
              <a:buNone/>
              <a:defRPr b="1" sz="1600">
                <a:uFillTx/>
              </a:defRPr>
            </a:lvl8pPr>
            <a:lvl9pPr indent="0" marL="3657600">
              <a:buNone/>
              <a:defRPr b="1" sz="1600">
                <a:uFillTx/>
              </a:defRPr>
            </a:lvl9pPr>
          </a:lstStyle>
          <a:p>
            <a:pPr lvl="0"/>
            <a:r>
              <a:rPr lang="en-US" smtClean="0">
                <a:uFillTx/>
              </a:rPr>
              <a:t>Click to edit Master text styles</a:t>
            </a:r>
          </a:p>
        </p:txBody>
      </p:sp>
      <p:sp>
        <p:nvSpPr>
          <p:cNvPr xmlns:c="http://schemas.openxmlformats.org/drawingml/2006/chart" xmlns:pic="http://schemas.openxmlformats.org/drawingml/2006/picture" xmlns:dgm="http://schemas.openxmlformats.org/drawingml/2006/diagram" id="6" name="Content Placeholder 5"/>
          <p:cNvSpPr xmlns:c="http://schemas.openxmlformats.org/drawingml/2006/chart" xmlns:pic="http://schemas.openxmlformats.org/drawingml/2006/picture" xmlns:dgm="http://schemas.openxmlformats.org/drawingml/2006/diagram">
            <a:spLocks noGrp="1"/>
          </p:cNvSpPr>
          <p:nvPr>
            <p:ph idx="4" sz="quarter"/>
          </p:nvPr>
        </p:nvSpPr>
        <p:spPr xmlns:c="http://schemas.openxmlformats.org/drawingml/2006/chart" xmlns:pic="http://schemas.openxmlformats.org/drawingml/2006/picture" xmlns:dgm="http://schemas.openxmlformats.org/drawingml/2006/diagram">
          <a:xfrm>
            <a:off x="4645025" y="2174875"/>
            <a:ext cx="4041775" cy="3951288"/>
          </a:xfrm>
        </p:spPr>
        <p:txBody xmlns:c="http://schemas.openxmlformats.org/drawingml/2006/chart" xmlns:pic="http://schemas.openxmlformats.org/drawingml/2006/picture" xmlns:dgm="http://schemas.openxmlformats.org/drawingml/2006/diagram">
          <a:bodyPr/>
          <a:lstStyle>
            <a:lvl1pPr>
              <a:defRPr sz="2400">
                <a:uFillTx/>
              </a:defRPr>
            </a:lvl1pPr>
            <a:lvl2pPr>
              <a:defRPr sz="2000">
                <a:uFillTx/>
              </a:defRPr>
            </a:lvl2pPr>
            <a:lvl3pPr>
              <a:defRPr sz="1800">
                <a:uFillTx/>
              </a:defRPr>
            </a:lvl3pPr>
            <a:lvl4pPr>
              <a:defRPr sz="1600">
                <a:uFillTx/>
              </a:defRPr>
            </a:lvl4pPr>
            <a:lvl5pPr>
              <a:defRPr sz="1600">
                <a:uFillTx/>
              </a:defRPr>
            </a:lvl5pPr>
            <a:lvl6pPr>
              <a:defRPr sz="1600">
                <a:uFillTx/>
              </a:defRPr>
            </a:lvl6pPr>
            <a:lvl7pPr>
              <a:defRPr sz="1600">
                <a:uFillTx/>
              </a:defRPr>
            </a:lvl7pPr>
            <a:lvl8pPr>
              <a:defRPr sz="1600">
                <a:uFillTx/>
              </a:defRPr>
            </a:lvl8pPr>
            <a:lvl9pPr>
              <a:defRPr sz="1600">
                <a:uFillTx/>
              </a:defRPr>
            </a:lvl9pPr>
          </a:lstStyle>
          <a:p>
            <a:pPr lvl="0"/>
            <a:r>
              <a:rPr lang="en-US" smtClean="0">
                <a:uFillTx/>
              </a:rPr>
              <a:t>Click to edit Master text styles</a:t>
            </a:r>
          </a:p>
          <a:p>
            <a:pPr lvl="1"/>
            <a:r>
              <a:rPr lang="en-US" smtClean="0">
                <a:uFillTx/>
              </a:rPr>
              <a:t>Second level</a:t>
            </a:r>
          </a:p>
          <a:p>
            <a:pPr lvl="2"/>
            <a:r>
              <a:rPr lang="en-US" smtClean="0">
                <a:uFillTx/>
              </a:rPr>
              <a:t>Third level</a:t>
            </a:r>
          </a:p>
          <a:p>
            <a:pPr lvl="3"/>
            <a:r>
              <a:rPr lang="en-US" smtClean="0">
                <a:uFillTx/>
              </a:rPr>
              <a:t>Fourth level</a:t>
            </a:r>
          </a:p>
          <a:p>
            <a:pPr lvl="4"/>
            <a:r>
              <a:rPr lang="en-US" smtClean="0">
                <a:uFillTx/>
              </a:rPr>
              <a:t>Fifth level</a:t>
            </a:r>
            <a:endParaRPr lang="en-US">
              <a:uFillTx/>
            </a:endParaRPr>
          </a:p>
        </p:txBody>
      </p:sp>
      <p:sp>
        <p:nvSpPr>
          <p:cNvPr xmlns:c="http://schemas.openxmlformats.org/drawingml/2006/chart" xmlns:pic="http://schemas.openxmlformats.org/drawingml/2006/picture" xmlns:dgm="http://schemas.openxmlformats.org/drawingml/2006/diagram" id="7" name="Date Placeholder 6"/>
          <p:cNvSpPr xmlns:c="http://schemas.openxmlformats.org/drawingml/2006/chart" xmlns:pic="http://schemas.openxmlformats.org/drawingml/2006/picture" xmlns:dgm="http://schemas.openxmlformats.org/drawingml/2006/diagram">
            <a:spLocks noGrp="1"/>
          </p:cNvSpPr>
          <p:nvPr>
            <p:ph idx="10" sz="half" type="dt"/>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fld id="{7FA9E3D0-DF74-44AC-B402-CD0A47D3CA53}" type="datetimeFigureOut">
              <a:rPr lang="en-US" smtClean="0">
                <a:uFillTx/>
              </a:rPr>
              <a:pPr/>
              <a:t>9/15/2014</a:t>
            </a:fld>
            <a:endParaRPr dirty="0" lang="en-US">
              <a:uFillTx/>
            </a:endParaRPr>
          </a:p>
        </p:txBody>
      </p:sp>
      <p:sp>
        <p:nvSpPr>
          <p:cNvPr xmlns:c="http://schemas.openxmlformats.org/drawingml/2006/chart" xmlns:pic="http://schemas.openxmlformats.org/drawingml/2006/picture" xmlns:dgm="http://schemas.openxmlformats.org/drawingml/2006/diagram" id="8" name="Footer Placeholder 7"/>
          <p:cNvSpPr xmlns:c="http://schemas.openxmlformats.org/drawingml/2006/chart" xmlns:pic="http://schemas.openxmlformats.org/drawingml/2006/picture" xmlns:dgm="http://schemas.openxmlformats.org/drawingml/2006/diagram">
            <a:spLocks noGrp="1"/>
          </p:cNvSpPr>
          <p:nvPr>
            <p:ph idx="11" sz="quarter" type="ftr"/>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endParaRPr dirty="0" lang="en-US">
              <a:uFillTx/>
            </a:endParaRPr>
          </a:p>
        </p:txBody>
      </p:sp>
      <p:sp>
        <p:nvSpPr>
          <p:cNvPr xmlns:c="http://schemas.openxmlformats.org/drawingml/2006/chart" xmlns:pic="http://schemas.openxmlformats.org/drawingml/2006/picture" xmlns:dgm="http://schemas.openxmlformats.org/drawingml/2006/diagram" id="9" name="Slide Number Placeholder 8"/>
          <p:cNvSpPr xmlns:c="http://schemas.openxmlformats.org/drawingml/2006/chart" xmlns:pic="http://schemas.openxmlformats.org/drawingml/2006/picture" xmlns:dgm="http://schemas.openxmlformats.org/drawingml/2006/diagram">
            <a:spLocks noGrp="1"/>
          </p:cNvSpPr>
          <p:nvPr>
            <p:ph idx="12" sz="quarter" type="sldNum"/>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fld id="{74748690-9FC9-46F8-A70F-1317EB2DE634}" type="slidenum">
              <a:rPr lang="en-US" smtClean="0">
                <a:uFillTx/>
              </a:rPr>
              <a:pPr/>
              <a:t>‹#›</a:t>
            </a:fld>
            <a:endParaRPr dirty="0" lang="en-US">
              <a:uFillTx/>
            </a:endParaRPr>
          </a:p>
        </p:txBody>
      </p:sp>
    </p:spTree>
  </p:cSld>
  <p:clrMapOvr xmlns:c="http://schemas.openxmlformats.org/drawingml/2006/chart" xmlns:pic="http://schemas.openxmlformats.org/drawingml/2006/picture" xmlns:dgm="http://schemas.openxmlformats.org/drawingml/2006/diagram">
    <a:masterClrMapping/>
  </p:clrMapOvr>
</p:sldLayout>
</file>

<file path=ppt/slideLayouts/slideLayout6.xml><?xml version="1.0" encoding="utf-8"?>
<p:sldLayout xmlns:a="http://schemas.openxmlformats.org/drawingml/2006/main" xmlns:p="http://schemas.openxmlformats.org/presentationml/2006/main" xmlns:s="http://schemas.openxmlformats.org/officeDocument/2006/sharedTypes" xmlns:r="http://schemas.openxmlformats.org/officeDocument/2006/relationships" preserve="1" type="titleOnly">
  <p:cSld name="Title Only">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 name="Title 1"/>
          <p:cNvSpPr xmlns:c="http://schemas.openxmlformats.org/drawingml/2006/chart" xmlns:pic="http://schemas.openxmlformats.org/drawingml/2006/picture" xmlns:dgm="http://schemas.openxmlformats.org/drawingml/2006/diagram">
            <a:spLocks noGrp="1"/>
          </p:cNvSpPr>
          <p:nvPr>
            <p:ph type="title"/>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r>
              <a:rPr lang="en-US" smtClean="0">
                <a:uFillTx/>
              </a:rPr>
              <a:t>Click to edit Master title style</a:t>
            </a:r>
            <a:endParaRPr lang="en-US">
              <a:uFillTx/>
            </a:endParaRPr>
          </a:p>
        </p:txBody>
      </p:sp>
      <p:sp>
        <p:nvSpPr>
          <p:cNvPr xmlns:c="http://schemas.openxmlformats.org/drawingml/2006/chart" xmlns:pic="http://schemas.openxmlformats.org/drawingml/2006/picture" xmlns:dgm="http://schemas.openxmlformats.org/drawingml/2006/diagram" id="3" name="Date Placeholder 2"/>
          <p:cNvSpPr xmlns:c="http://schemas.openxmlformats.org/drawingml/2006/chart" xmlns:pic="http://schemas.openxmlformats.org/drawingml/2006/picture" xmlns:dgm="http://schemas.openxmlformats.org/drawingml/2006/diagram">
            <a:spLocks noGrp="1"/>
          </p:cNvSpPr>
          <p:nvPr>
            <p:ph idx="10" sz="half" type="dt"/>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fld id="{7FA9E3D0-DF74-44AC-B402-CD0A47D3CA53}" type="datetimeFigureOut">
              <a:rPr lang="en-US" smtClean="0">
                <a:uFillTx/>
              </a:rPr>
              <a:pPr/>
              <a:t>9/15/2014</a:t>
            </a:fld>
            <a:endParaRPr dirty="0" lang="en-US">
              <a:uFillTx/>
            </a:endParaRPr>
          </a:p>
        </p:txBody>
      </p:sp>
      <p:sp>
        <p:nvSpPr>
          <p:cNvPr xmlns:c="http://schemas.openxmlformats.org/drawingml/2006/chart" xmlns:pic="http://schemas.openxmlformats.org/drawingml/2006/picture" xmlns:dgm="http://schemas.openxmlformats.org/drawingml/2006/diagram" id="4" name="Footer Placeholder 3"/>
          <p:cNvSpPr xmlns:c="http://schemas.openxmlformats.org/drawingml/2006/chart" xmlns:pic="http://schemas.openxmlformats.org/drawingml/2006/picture" xmlns:dgm="http://schemas.openxmlformats.org/drawingml/2006/diagram">
            <a:spLocks noGrp="1"/>
          </p:cNvSpPr>
          <p:nvPr>
            <p:ph idx="11" sz="quarter" type="ftr"/>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endParaRPr dirty="0" lang="en-US">
              <a:uFillTx/>
            </a:endParaRPr>
          </a:p>
        </p:txBody>
      </p:sp>
      <p:sp>
        <p:nvSpPr>
          <p:cNvPr xmlns:c="http://schemas.openxmlformats.org/drawingml/2006/chart" xmlns:pic="http://schemas.openxmlformats.org/drawingml/2006/picture" xmlns:dgm="http://schemas.openxmlformats.org/drawingml/2006/diagram" id="5" name="Slide Number Placeholder 4"/>
          <p:cNvSpPr xmlns:c="http://schemas.openxmlformats.org/drawingml/2006/chart" xmlns:pic="http://schemas.openxmlformats.org/drawingml/2006/picture" xmlns:dgm="http://schemas.openxmlformats.org/drawingml/2006/diagram">
            <a:spLocks noGrp="1"/>
          </p:cNvSpPr>
          <p:nvPr>
            <p:ph idx="12" sz="quarter" type="sldNum"/>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fld id="{74748690-9FC9-46F8-A70F-1317EB2DE634}" type="slidenum">
              <a:rPr lang="en-US" smtClean="0">
                <a:uFillTx/>
              </a:rPr>
              <a:pPr/>
              <a:t>‹#›</a:t>
            </a:fld>
            <a:endParaRPr dirty="0" lang="en-US">
              <a:uFillTx/>
            </a:endParaRPr>
          </a:p>
        </p:txBody>
      </p:sp>
    </p:spTree>
  </p:cSld>
  <p:clrMapOvr xmlns:c="http://schemas.openxmlformats.org/drawingml/2006/chart" xmlns:pic="http://schemas.openxmlformats.org/drawingml/2006/picture" xmlns:dgm="http://schemas.openxmlformats.org/drawingml/2006/diagram">
    <a:masterClrMapping/>
  </p:clrMapOvr>
</p:sldLayout>
</file>

<file path=ppt/slideLayouts/slideLayout7.xml><?xml version="1.0" encoding="utf-8"?>
<p:sldLayout xmlns:a="http://schemas.openxmlformats.org/drawingml/2006/main" xmlns:p="http://schemas.openxmlformats.org/presentationml/2006/main" xmlns:s="http://schemas.openxmlformats.org/officeDocument/2006/sharedTypes" xmlns:r="http://schemas.openxmlformats.org/officeDocument/2006/relationships" preserve="1" type="blank">
  <p:cSld name="Blank">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 name="Date Placeholder 1"/>
          <p:cNvSpPr xmlns:c="http://schemas.openxmlformats.org/drawingml/2006/chart" xmlns:pic="http://schemas.openxmlformats.org/drawingml/2006/picture" xmlns:dgm="http://schemas.openxmlformats.org/drawingml/2006/diagram">
            <a:spLocks noGrp="1"/>
          </p:cNvSpPr>
          <p:nvPr>
            <p:ph idx="10" sz="half" type="dt"/>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fld id="{7FA9E3D0-DF74-44AC-B402-CD0A47D3CA53}" type="datetimeFigureOut">
              <a:rPr lang="en-US" smtClean="0">
                <a:uFillTx/>
              </a:rPr>
              <a:pPr/>
              <a:t>9/15/2014</a:t>
            </a:fld>
            <a:endParaRPr dirty="0" lang="en-US">
              <a:uFillTx/>
            </a:endParaRPr>
          </a:p>
        </p:txBody>
      </p:sp>
      <p:sp>
        <p:nvSpPr>
          <p:cNvPr xmlns:c="http://schemas.openxmlformats.org/drawingml/2006/chart" xmlns:pic="http://schemas.openxmlformats.org/drawingml/2006/picture" xmlns:dgm="http://schemas.openxmlformats.org/drawingml/2006/diagram" id="3" name="Footer Placeholder 2"/>
          <p:cNvSpPr xmlns:c="http://schemas.openxmlformats.org/drawingml/2006/chart" xmlns:pic="http://schemas.openxmlformats.org/drawingml/2006/picture" xmlns:dgm="http://schemas.openxmlformats.org/drawingml/2006/diagram">
            <a:spLocks noGrp="1"/>
          </p:cNvSpPr>
          <p:nvPr>
            <p:ph idx="11" sz="quarter" type="ftr"/>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endParaRPr dirty="0" lang="en-US">
              <a:uFillTx/>
            </a:endParaRPr>
          </a:p>
        </p:txBody>
      </p:sp>
      <p:sp>
        <p:nvSpPr>
          <p:cNvPr xmlns:c="http://schemas.openxmlformats.org/drawingml/2006/chart" xmlns:pic="http://schemas.openxmlformats.org/drawingml/2006/picture" xmlns:dgm="http://schemas.openxmlformats.org/drawingml/2006/diagram" id="4" name="Slide Number Placeholder 3"/>
          <p:cNvSpPr xmlns:c="http://schemas.openxmlformats.org/drawingml/2006/chart" xmlns:pic="http://schemas.openxmlformats.org/drawingml/2006/picture" xmlns:dgm="http://schemas.openxmlformats.org/drawingml/2006/diagram">
            <a:spLocks noGrp="1"/>
          </p:cNvSpPr>
          <p:nvPr>
            <p:ph idx="12" sz="quarter" type="sldNum"/>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fld id="{74748690-9FC9-46F8-A70F-1317EB2DE634}" type="slidenum">
              <a:rPr lang="en-US" smtClean="0">
                <a:uFillTx/>
              </a:rPr>
              <a:pPr/>
              <a:t>‹#›</a:t>
            </a:fld>
            <a:endParaRPr dirty="0" lang="en-US">
              <a:uFillTx/>
            </a:endParaRPr>
          </a:p>
        </p:txBody>
      </p:sp>
    </p:spTree>
  </p:cSld>
  <p:clrMapOvr xmlns:c="http://schemas.openxmlformats.org/drawingml/2006/chart" xmlns:pic="http://schemas.openxmlformats.org/drawingml/2006/picture" xmlns:dgm="http://schemas.openxmlformats.org/drawingml/2006/diagram">
    <a:masterClrMapping/>
  </p:clrMapOvr>
</p:sldLayout>
</file>

<file path=ppt/slideLayouts/slideLayout8.xml><?xml version="1.0" encoding="utf-8"?>
<p:sldLayout xmlns:a="http://schemas.openxmlformats.org/drawingml/2006/main" xmlns:p="http://schemas.openxmlformats.org/presentationml/2006/main" xmlns:s="http://schemas.openxmlformats.org/officeDocument/2006/sharedTypes" xmlns:r="http://schemas.openxmlformats.org/officeDocument/2006/relationships" preserve="1" type="objTx">
  <p:cSld name="Content with Caption">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 name="Title 1"/>
          <p:cNvSpPr xmlns:c="http://schemas.openxmlformats.org/drawingml/2006/chart" xmlns:pic="http://schemas.openxmlformats.org/drawingml/2006/picture" xmlns:dgm="http://schemas.openxmlformats.org/drawingml/2006/diagram">
            <a:spLocks noGrp="1"/>
          </p:cNvSpPr>
          <p:nvPr>
            <p:ph type="title"/>
          </p:nvPr>
        </p:nvSpPr>
        <p:spPr xmlns:c="http://schemas.openxmlformats.org/drawingml/2006/chart" xmlns:pic="http://schemas.openxmlformats.org/drawingml/2006/picture" xmlns:dgm="http://schemas.openxmlformats.org/drawingml/2006/diagram">
          <a:xfrm>
            <a:off x="457200" y="273050"/>
            <a:ext cx="3008313" cy="1162050"/>
          </a:xfrm>
        </p:spPr>
        <p:txBody xmlns:c="http://schemas.openxmlformats.org/drawingml/2006/chart" xmlns:pic="http://schemas.openxmlformats.org/drawingml/2006/picture" xmlns:dgm="http://schemas.openxmlformats.org/drawingml/2006/diagram">
          <a:bodyPr anchor="b"/>
          <a:lstStyle>
            <a:lvl1pPr algn="l">
              <a:defRPr b="1" sz="2000">
                <a:uFillTx/>
              </a:defRPr>
            </a:lvl1pPr>
          </a:lstStyle>
          <a:p>
            <a:r>
              <a:rPr lang="en-US" smtClean="0">
                <a:uFillTx/>
              </a:rPr>
              <a:t>Click to edit Master title style</a:t>
            </a:r>
            <a:endParaRPr lang="en-US">
              <a:uFillTx/>
            </a:endParaRPr>
          </a:p>
        </p:txBody>
      </p:sp>
      <p:sp>
        <p:nvSpPr>
          <p:cNvPr xmlns:c="http://schemas.openxmlformats.org/drawingml/2006/chart" xmlns:pic="http://schemas.openxmlformats.org/drawingml/2006/picture" xmlns:dgm="http://schemas.openxmlformats.org/drawingml/2006/diagram" id="3" name="Content Placeholder 2"/>
          <p:cNvSpPr xmlns:c="http://schemas.openxmlformats.org/drawingml/2006/chart" xmlns:pic="http://schemas.openxmlformats.org/drawingml/2006/picture" xmlns:dgm="http://schemas.openxmlformats.org/drawingml/2006/diagram">
            <a:spLocks noGrp="1"/>
          </p:cNvSpPr>
          <p:nvPr>
            <p:ph idx="1"/>
          </p:nvPr>
        </p:nvSpPr>
        <p:spPr xmlns:c="http://schemas.openxmlformats.org/drawingml/2006/chart" xmlns:pic="http://schemas.openxmlformats.org/drawingml/2006/picture" xmlns:dgm="http://schemas.openxmlformats.org/drawingml/2006/diagram">
          <a:xfrm>
            <a:off x="3575050" y="273050"/>
            <a:ext cx="5111750" cy="5853113"/>
          </a:xfrm>
        </p:spPr>
        <p:txBody xmlns:c="http://schemas.openxmlformats.org/drawingml/2006/chart" xmlns:pic="http://schemas.openxmlformats.org/drawingml/2006/picture" xmlns:dgm="http://schemas.openxmlformats.org/drawingml/2006/diagram">
          <a:bodyPr/>
          <a:lstStyle>
            <a:lvl1pPr>
              <a:defRPr sz="3200">
                <a:uFillTx/>
              </a:defRPr>
            </a:lvl1pPr>
            <a:lvl2pPr>
              <a:defRPr sz="2800">
                <a:uFillTx/>
              </a:defRPr>
            </a:lvl2pPr>
            <a:lvl3pPr>
              <a:defRPr sz="2400">
                <a:uFillTx/>
              </a:defRPr>
            </a:lvl3pPr>
            <a:lvl4pPr>
              <a:defRPr sz="2000">
                <a:uFillTx/>
              </a:defRPr>
            </a:lvl4pPr>
            <a:lvl5pPr>
              <a:defRPr sz="2000">
                <a:uFillTx/>
              </a:defRPr>
            </a:lvl5pPr>
            <a:lvl6pPr>
              <a:defRPr sz="2000">
                <a:uFillTx/>
              </a:defRPr>
            </a:lvl6pPr>
            <a:lvl7pPr>
              <a:defRPr sz="2000">
                <a:uFillTx/>
              </a:defRPr>
            </a:lvl7pPr>
            <a:lvl8pPr>
              <a:defRPr sz="2000">
                <a:uFillTx/>
              </a:defRPr>
            </a:lvl8pPr>
            <a:lvl9pPr>
              <a:defRPr sz="2000">
                <a:uFillTx/>
              </a:defRPr>
            </a:lvl9pPr>
          </a:lstStyle>
          <a:p>
            <a:pPr lvl="0"/>
            <a:r>
              <a:rPr lang="en-US" smtClean="0">
                <a:uFillTx/>
              </a:rPr>
              <a:t>Click to edit Master text styles</a:t>
            </a:r>
          </a:p>
          <a:p>
            <a:pPr lvl="1"/>
            <a:r>
              <a:rPr lang="en-US" smtClean="0">
                <a:uFillTx/>
              </a:rPr>
              <a:t>Second level</a:t>
            </a:r>
          </a:p>
          <a:p>
            <a:pPr lvl="2"/>
            <a:r>
              <a:rPr lang="en-US" smtClean="0">
                <a:uFillTx/>
              </a:rPr>
              <a:t>Third level</a:t>
            </a:r>
          </a:p>
          <a:p>
            <a:pPr lvl="3"/>
            <a:r>
              <a:rPr lang="en-US" smtClean="0">
                <a:uFillTx/>
              </a:rPr>
              <a:t>Fourth level</a:t>
            </a:r>
          </a:p>
          <a:p>
            <a:pPr lvl="4"/>
            <a:r>
              <a:rPr lang="en-US" smtClean="0">
                <a:uFillTx/>
              </a:rPr>
              <a:t>Fifth level</a:t>
            </a:r>
            <a:endParaRPr lang="en-US">
              <a:uFillTx/>
            </a:endParaRPr>
          </a:p>
        </p:txBody>
      </p:sp>
      <p:sp>
        <p:nvSpPr>
          <p:cNvPr xmlns:c="http://schemas.openxmlformats.org/drawingml/2006/chart" xmlns:pic="http://schemas.openxmlformats.org/drawingml/2006/picture" xmlns:dgm="http://schemas.openxmlformats.org/drawingml/2006/diagram" id="4" name="Text Placeholder 3"/>
          <p:cNvSpPr xmlns:c="http://schemas.openxmlformats.org/drawingml/2006/chart" xmlns:pic="http://schemas.openxmlformats.org/drawingml/2006/picture" xmlns:dgm="http://schemas.openxmlformats.org/drawingml/2006/diagram">
            <a:spLocks noGrp="1"/>
          </p:cNvSpPr>
          <p:nvPr>
            <p:ph idx="2" sz="half" type="body"/>
          </p:nvPr>
        </p:nvSpPr>
        <p:spPr xmlns:c="http://schemas.openxmlformats.org/drawingml/2006/chart" xmlns:pic="http://schemas.openxmlformats.org/drawingml/2006/picture" xmlns:dgm="http://schemas.openxmlformats.org/drawingml/2006/diagram">
          <a:xfrm>
            <a:off x="457200" y="1435100"/>
            <a:ext cx="3008313" cy="4691063"/>
          </a:xfrm>
        </p:spPr>
        <p:txBody xmlns:c="http://schemas.openxmlformats.org/drawingml/2006/chart" xmlns:pic="http://schemas.openxmlformats.org/drawingml/2006/picture" xmlns:dgm="http://schemas.openxmlformats.org/drawingml/2006/diagram">
          <a:bodyPr/>
          <a:lstStyle>
            <a:lvl1pPr indent="0" marL="0">
              <a:buNone/>
              <a:defRPr sz="1400">
                <a:uFillTx/>
              </a:defRPr>
            </a:lvl1pPr>
            <a:lvl2pPr indent="0" marL="457200">
              <a:buNone/>
              <a:defRPr sz="1200">
                <a:uFillTx/>
              </a:defRPr>
            </a:lvl2pPr>
            <a:lvl3pPr indent="0" marL="914400">
              <a:buNone/>
              <a:defRPr sz="1000">
                <a:uFillTx/>
              </a:defRPr>
            </a:lvl3pPr>
            <a:lvl4pPr indent="0" marL="1371600">
              <a:buNone/>
              <a:defRPr sz="900">
                <a:uFillTx/>
              </a:defRPr>
            </a:lvl4pPr>
            <a:lvl5pPr indent="0" marL="1828800">
              <a:buNone/>
              <a:defRPr sz="900">
                <a:uFillTx/>
              </a:defRPr>
            </a:lvl5pPr>
            <a:lvl6pPr indent="0" marL="2286000">
              <a:buNone/>
              <a:defRPr sz="900">
                <a:uFillTx/>
              </a:defRPr>
            </a:lvl6pPr>
            <a:lvl7pPr indent="0" marL="2743200">
              <a:buNone/>
              <a:defRPr sz="900">
                <a:uFillTx/>
              </a:defRPr>
            </a:lvl7pPr>
            <a:lvl8pPr indent="0" marL="3200400">
              <a:buNone/>
              <a:defRPr sz="900">
                <a:uFillTx/>
              </a:defRPr>
            </a:lvl8pPr>
            <a:lvl9pPr indent="0" marL="3657600">
              <a:buNone/>
              <a:defRPr sz="900">
                <a:uFillTx/>
              </a:defRPr>
            </a:lvl9pPr>
          </a:lstStyle>
          <a:p>
            <a:pPr lvl="0"/>
            <a:r>
              <a:rPr lang="en-US" smtClean="0">
                <a:uFillTx/>
              </a:rPr>
              <a:t>Click to edit Master text styles</a:t>
            </a:r>
          </a:p>
        </p:txBody>
      </p:sp>
      <p:sp>
        <p:nvSpPr>
          <p:cNvPr xmlns:c="http://schemas.openxmlformats.org/drawingml/2006/chart" xmlns:pic="http://schemas.openxmlformats.org/drawingml/2006/picture" xmlns:dgm="http://schemas.openxmlformats.org/drawingml/2006/diagram" id="5" name="Date Placeholder 4"/>
          <p:cNvSpPr xmlns:c="http://schemas.openxmlformats.org/drawingml/2006/chart" xmlns:pic="http://schemas.openxmlformats.org/drawingml/2006/picture" xmlns:dgm="http://schemas.openxmlformats.org/drawingml/2006/diagram">
            <a:spLocks noGrp="1"/>
          </p:cNvSpPr>
          <p:nvPr>
            <p:ph idx="10" sz="half" type="dt"/>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fld id="{7FA9E3D0-DF74-44AC-B402-CD0A47D3CA53}" type="datetimeFigureOut">
              <a:rPr lang="en-US" smtClean="0">
                <a:uFillTx/>
              </a:rPr>
              <a:pPr/>
              <a:t>9/15/2014</a:t>
            </a:fld>
            <a:endParaRPr dirty="0" lang="en-US">
              <a:uFillTx/>
            </a:endParaRPr>
          </a:p>
        </p:txBody>
      </p:sp>
      <p:sp>
        <p:nvSpPr>
          <p:cNvPr xmlns:c="http://schemas.openxmlformats.org/drawingml/2006/chart" xmlns:pic="http://schemas.openxmlformats.org/drawingml/2006/picture" xmlns:dgm="http://schemas.openxmlformats.org/drawingml/2006/diagram" id="6" name="Footer Placeholder 5"/>
          <p:cNvSpPr xmlns:c="http://schemas.openxmlformats.org/drawingml/2006/chart" xmlns:pic="http://schemas.openxmlformats.org/drawingml/2006/picture" xmlns:dgm="http://schemas.openxmlformats.org/drawingml/2006/diagram">
            <a:spLocks noGrp="1"/>
          </p:cNvSpPr>
          <p:nvPr>
            <p:ph idx="11" sz="quarter" type="ftr"/>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endParaRPr dirty="0" lang="en-US">
              <a:uFillTx/>
            </a:endParaRPr>
          </a:p>
        </p:txBody>
      </p:sp>
      <p:sp>
        <p:nvSpPr>
          <p:cNvPr xmlns:c="http://schemas.openxmlformats.org/drawingml/2006/chart" xmlns:pic="http://schemas.openxmlformats.org/drawingml/2006/picture" xmlns:dgm="http://schemas.openxmlformats.org/drawingml/2006/diagram" id="7" name="Slide Number Placeholder 6"/>
          <p:cNvSpPr xmlns:c="http://schemas.openxmlformats.org/drawingml/2006/chart" xmlns:pic="http://schemas.openxmlformats.org/drawingml/2006/picture" xmlns:dgm="http://schemas.openxmlformats.org/drawingml/2006/diagram">
            <a:spLocks noGrp="1"/>
          </p:cNvSpPr>
          <p:nvPr>
            <p:ph idx="12" sz="quarter" type="sldNum"/>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fld id="{74748690-9FC9-46F8-A70F-1317EB2DE634}" type="slidenum">
              <a:rPr lang="en-US" smtClean="0">
                <a:uFillTx/>
              </a:rPr>
              <a:pPr/>
              <a:t>‹#›</a:t>
            </a:fld>
            <a:endParaRPr dirty="0" lang="en-US">
              <a:uFillTx/>
            </a:endParaRPr>
          </a:p>
        </p:txBody>
      </p:sp>
    </p:spTree>
  </p:cSld>
  <p:clrMapOvr xmlns:c="http://schemas.openxmlformats.org/drawingml/2006/chart" xmlns:pic="http://schemas.openxmlformats.org/drawingml/2006/picture" xmlns:dgm="http://schemas.openxmlformats.org/drawingml/2006/diagram">
    <a:masterClrMapping/>
  </p:clrMapOvr>
</p:sldLayout>
</file>

<file path=ppt/slideLayouts/slideLayout9.xml><?xml version="1.0" encoding="utf-8"?>
<p:sldLayout xmlns:a="http://schemas.openxmlformats.org/drawingml/2006/main" xmlns:p="http://schemas.openxmlformats.org/presentationml/2006/main" xmlns:s="http://schemas.openxmlformats.org/officeDocument/2006/sharedTypes" xmlns:r="http://schemas.openxmlformats.org/officeDocument/2006/relationships" preserve="1" type="picTx">
  <p:cSld name="Picture with Caption">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 name="Title 1"/>
          <p:cNvSpPr xmlns:c="http://schemas.openxmlformats.org/drawingml/2006/chart" xmlns:pic="http://schemas.openxmlformats.org/drawingml/2006/picture" xmlns:dgm="http://schemas.openxmlformats.org/drawingml/2006/diagram">
            <a:spLocks noGrp="1"/>
          </p:cNvSpPr>
          <p:nvPr>
            <p:ph type="title"/>
          </p:nvPr>
        </p:nvSpPr>
        <p:spPr xmlns:c="http://schemas.openxmlformats.org/drawingml/2006/chart" xmlns:pic="http://schemas.openxmlformats.org/drawingml/2006/picture" xmlns:dgm="http://schemas.openxmlformats.org/drawingml/2006/diagram">
          <a:xfrm>
            <a:off x="1792288" y="4800600"/>
            <a:ext cx="5486400" cy="566738"/>
          </a:xfrm>
        </p:spPr>
        <p:txBody xmlns:c="http://schemas.openxmlformats.org/drawingml/2006/chart" xmlns:pic="http://schemas.openxmlformats.org/drawingml/2006/picture" xmlns:dgm="http://schemas.openxmlformats.org/drawingml/2006/diagram">
          <a:bodyPr anchor="b"/>
          <a:lstStyle>
            <a:lvl1pPr algn="l">
              <a:defRPr b="1" sz="2000">
                <a:uFillTx/>
              </a:defRPr>
            </a:lvl1pPr>
          </a:lstStyle>
          <a:p>
            <a:r>
              <a:rPr lang="en-US" smtClean="0">
                <a:uFillTx/>
              </a:rPr>
              <a:t>Click to edit Master title style</a:t>
            </a:r>
            <a:endParaRPr lang="en-US">
              <a:uFillTx/>
            </a:endParaRPr>
          </a:p>
        </p:txBody>
      </p:sp>
      <p:sp>
        <p:nvSpPr>
          <p:cNvPr xmlns:c="http://schemas.openxmlformats.org/drawingml/2006/chart" xmlns:pic="http://schemas.openxmlformats.org/drawingml/2006/picture" xmlns:dgm="http://schemas.openxmlformats.org/drawingml/2006/diagram" id="3" name="Picture Placeholder 2"/>
          <p:cNvSpPr xmlns:c="http://schemas.openxmlformats.org/drawingml/2006/chart" xmlns:pic="http://schemas.openxmlformats.org/drawingml/2006/picture" xmlns:dgm="http://schemas.openxmlformats.org/drawingml/2006/diagram">
            <a:spLocks noGrp="1"/>
          </p:cNvSpPr>
          <p:nvPr>
            <p:ph idx="1" type="pic"/>
          </p:nvPr>
        </p:nvSpPr>
        <p:spPr xmlns:c="http://schemas.openxmlformats.org/drawingml/2006/chart" xmlns:pic="http://schemas.openxmlformats.org/drawingml/2006/picture" xmlns:dgm="http://schemas.openxmlformats.org/drawingml/2006/diagram">
          <a:xfrm>
            <a:off x="1792288" y="612775"/>
            <a:ext cx="5486400" cy="4114800"/>
          </a:xfrm>
        </p:spPr>
        <p:txBody xmlns:c="http://schemas.openxmlformats.org/drawingml/2006/chart" xmlns:pic="http://schemas.openxmlformats.org/drawingml/2006/picture" xmlns:dgm="http://schemas.openxmlformats.org/drawingml/2006/diagram">
          <a:bodyPr/>
          <a:lstStyle>
            <a:lvl1pPr indent="0" marL="0">
              <a:buNone/>
              <a:defRPr sz="3200">
                <a:uFillTx/>
              </a:defRPr>
            </a:lvl1pPr>
            <a:lvl2pPr indent="0" marL="457200">
              <a:buNone/>
              <a:defRPr sz="2800">
                <a:uFillTx/>
              </a:defRPr>
            </a:lvl2pPr>
            <a:lvl3pPr indent="0" marL="914400">
              <a:buNone/>
              <a:defRPr sz="2400">
                <a:uFillTx/>
              </a:defRPr>
            </a:lvl3pPr>
            <a:lvl4pPr indent="0" marL="1371600">
              <a:buNone/>
              <a:defRPr sz="2000">
                <a:uFillTx/>
              </a:defRPr>
            </a:lvl4pPr>
            <a:lvl5pPr indent="0" marL="1828800">
              <a:buNone/>
              <a:defRPr sz="2000">
                <a:uFillTx/>
              </a:defRPr>
            </a:lvl5pPr>
            <a:lvl6pPr indent="0" marL="2286000">
              <a:buNone/>
              <a:defRPr sz="2000">
                <a:uFillTx/>
              </a:defRPr>
            </a:lvl6pPr>
            <a:lvl7pPr indent="0" marL="2743200">
              <a:buNone/>
              <a:defRPr sz="2000">
                <a:uFillTx/>
              </a:defRPr>
            </a:lvl7pPr>
            <a:lvl8pPr indent="0" marL="3200400">
              <a:buNone/>
              <a:defRPr sz="2000">
                <a:uFillTx/>
              </a:defRPr>
            </a:lvl8pPr>
            <a:lvl9pPr indent="0" marL="3657600">
              <a:buNone/>
              <a:defRPr sz="2000">
                <a:uFillTx/>
              </a:defRPr>
            </a:lvl9pPr>
          </a:lstStyle>
          <a:p>
            <a:endParaRPr dirty="0" lang="en-US">
              <a:uFillTx/>
            </a:endParaRPr>
          </a:p>
        </p:txBody>
      </p:sp>
      <p:sp>
        <p:nvSpPr>
          <p:cNvPr xmlns:c="http://schemas.openxmlformats.org/drawingml/2006/chart" xmlns:pic="http://schemas.openxmlformats.org/drawingml/2006/picture" xmlns:dgm="http://schemas.openxmlformats.org/drawingml/2006/diagram" id="4" name="Text Placeholder 3"/>
          <p:cNvSpPr xmlns:c="http://schemas.openxmlformats.org/drawingml/2006/chart" xmlns:pic="http://schemas.openxmlformats.org/drawingml/2006/picture" xmlns:dgm="http://schemas.openxmlformats.org/drawingml/2006/diagram">
            <a:spLocks noGrp="1"/>
          </p:cNvSpPr>
          <p:nvPr>
            <p:ph idx="2" sz="half" type="body"/>
          </p:nvPr>
        </p:nvSpPr>
        <p:spPr xmlns:c="http://schemas.openxmlformats.org/drawingml/2006/chart" xmlns:pic="http://schemas.openxmlformats.org/drawingml/2006/picture" xmlns:dgm="http://schemas.openxmlformats.org/drawingml/2006/diagram">
          <a:xfrm>
            <a:off x="1792288" y="5367338"/>
            <a:ext cx="5486400" cy="804862"/>
          </a:xfrm>
        </p:spPr>
        <p:txBody xmlns:c="http://schemas.openxmlformats.org/drawingml/2006/chart" xmlns:pic="http://schemas.openxmlformats.org/drawingml/2006/picture" xmlns:dgm="http://schemas.openxmlformats.org/drawingml/2006/diagram">
          <a:bodyPr/>
          <a:lstStyle>
            <a:lvl1pPr indent="0" marL="0">
              <a:buNone/>
              <a:defRPr sz="1400">
                <a:uFillTx/>
              </a:defRPr>
            </a:lvl1pPr>
            <a:lvl2pPr indent="0" marL="457200">
              <a:buNone/>
              <a:defRPr sz="1200">
                <a:uFillTx/>
              </a:defRPr>
            </a:lvl2pPr>
            <a:lvl3pPr indent="0" marL="914400">
              <a:buNone/>
              <a:defRPr sz="1000">
                <a:uFillTx/>
              </a:defRPr>
            </a:lvl3pPr>
            <a:lvl4pPr indent="0" marL="1371600">
              <a:buNone/>
              <a:defRPr sz="900">
                <a:uFillTx/>
              </a:defRPr>
            </a:lvl4pPr>
            <a:lvl5pPr indent="0" marL="1828800">
              <a:buNone/>
              <a:defRPr sz="900">
                <a:uFillTx/>
              </a:defRPr>
            </a:lvl5pPr>
            <a:lvl6pPr indent="0" marL="2286000">
              <a:buNone/>
              <a:defRPr sz="900">
                <a:uFillTx/>
              </a:defRPr>
            </a:lvl6pPr>
            <a:lvl7pPr indent="0" marL="2743200">
              <a:buNone/>
              <a:defRPr sz="900">
                <a:uFillTx/>
              </a:defRPr>
            </a:lvl7pPr>
            <a:lvl8pPr indent="0" marL="3200400">
              <a:buNone/>
              <a:defRPr sz="900">
                <a:uFillTx/>
              </a:defRPr>
            </a:lvl8pPr>
            <a:lvl9pPr indent="0" marL="3657600">
              <a:buNone/>
              <a:defRPr sz="900">
                <a:uFillTx/>
              </a:defRPr>
            </a:lvl9pPr>
          </a:lstStyle>
          <a:p>
            <a:pPr lvl="0"/>
            <a:r>
              <a:rPr lang="en-US" smtClean="0">
                <a:uFillTx/>
              </a:rPr>
              <a:t>Click to edit Master text styles</a:t>
            </a:r>
          </a:p>
        </p:txBody>
      </p:sp>
      <p:sp>
        <p:nvSpPr>
          <p:cNvPr xmlns:c="http://schemas.openxmlformats.org/drawingml/2006/chart" xmlns:pic="http://schemas.openxmlformats.org/drawingml/2006/picture" xmlns:dgm="http://schemas.openxmlformats.org/drawingml/2006/diagram" id="5" name="Date Placeholder 4"/>
          <p:cNvSpPr xmlns:c="http://schemas.openxmlformats.org/drawingml/2006/chart" xmlns:pic="http://schemas.openxmlformats.org/drawingml/2006/picture" xmlns:dgm="http://schemas.openxmlformats.org/drawingml/2006/diagram">
            <a:spLocks noGrp="1"/>
          </p:cNvSpPr>
          <p:nvPr>
            <p:ph idx="10" sz="half" type="dt"/>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fld id="{7FA9E3D0-DF74-44AC-B402-CD0A47D3CA53}" type="datetimeFigureOut">
              <a:rPr lang="en-US" smtClean="0">
                <a:uFillTx/>
              </a:rPr>
              <a:pPr/>
              <a:t>9/15/2014</a:t>
            </a:fld>
            <a:endParaRPr dirty="0" lang="en-US">
              <a:uFillTx/>
            </a:endParaRPr>
          </a:p>
        </p:txBody>
      </p:sp>
      <p:sp>
        <p:nvSpPr>
          <p:cNvPr xmlns:c="http://schemas.openxmlformats.org/drawingml/2006/chart" xmlns:pic="http://schemas.openxmlformats.org/drawingml/2006/picture" xmlns:dgm="http://schemas.openxmlformats.org/drawingml/2006/diagram" id="6" name="Footer Placeholder 5"/>
          <p:cNvSpPr xmlns:c="http://schemas.openxmlformats.org/drawingml/2006/chart" xmlns:pic="http://schemas.openxmlformats.org/drawingml/2006/picture" xmlns:dgm="http://schemas.openxmlformats.org/drawingml/2006/diagram">
            <a:spLocks noGrp="1"/>
          </p:cNvSpPr>
          <p:nvPr>
            <p:ph idx="11" sz="quarter" type="ftr"/>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endParaRPr dirty="0" lang="en-US">
              <a:uFillTx/>
            </a:endParaRPr>
          </a:p>
        </p:txBody>
      </p:sp>
      <p:sp>
        <p:nvSpPr>
          <p:cNvPr xmlns:c="http://schemas.openxmlformats.org/drawingml/2006/chart" xmlns:pic="http://schemas.openxmlformats.org/drawingml/2006/picture" xmlns:dgm="http://schemas.openxmlformats.org/drawingml/2006/diagram" id="7" name="Slide Number Placeholder 6"/>
          <p:cNvSpPr xmlns:c="http://schemas.openxmlformats.org/drawingml/2006/chart" xmlns:pic="http://schemas.openxmlformats.org/drawingml/2006/picture" xmlns:dgm="http://schemas.openxmlformats.org/drawingml/2006/diagram">
            <a:spLocks noGrp="1"/>
          </p:cNvSpPr>
          <p:nvPr>
            <p:ph idx="12" sz="quarter" type="sldNum"/>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fld id="{74748690-9FC9-46F8-A70F-1317EB2DE634}" type="slidenum">
              <a:rPr lang="en-US" smtClean="0">
                <a:uFillTx/>
              </a:rPr>
              <a:pPr/>
              <a:t>‹#›</a:t>
            </a:fld>
            <a:endParaRPr dirty="0" lang="en-US">
              <a:uFillTx/>
            </a:endParaRPr>
          </a:p>
        </p:txBody>
      </p:sp>
    </p:spTree>
  </p:cSld>
  <p:clrMapOvr xmlns:c="http://schemas.openxmlformats.org/drawingml/2006/chart" xmlns:pic="http://schemas.openxmlformats.org/drawingml/2006/picture" xmlns:dgm="http://schemas.openxmlformats.org/drawingml/2006/diagram">
    <a:masterClrMapping/>
  </p:clrMapOvr>
</p:sldLayout>
</file>

<file path=ppt/slideMasters/_rels/slideMaster1.xml.rels><?xml version="1.0" standalone="yes" ?><Relationships xmlns="http://schemas.openxmlformats.org/package/2006/relationships"><Relationship Id="rId1" Target="../slideLayouts/slideLayout1.xml" Type="http://schemas.openxmlformats.org/officeDocument/2006/relationships/slideLayout"></Relationship><Relationship Id="rId2" Target="../slideLayouts/slideLayout2.xml" Type="http://schemas.openxmlformats.org/officeDocument/2006/relationships/slideLayout"></Relationship><Relationship Id="rId3" Target="../slideLayouts/slideLayout3.xml" Type="http://schemas.openxmlformats.org/officeDocument/2006/relationships/slideLayout"></Relationship><Relationship Id="rId4" Target="../slideLayouts/slideLayout4.xml" Type="http://schemas.openxmlformats.org/officeDocument/2006/relationships/slideLayout"></Relationship><Relationship Id="rId5" Target="../slideLayouts/slideLayout5.xml" Type="http://schemas.openxmlformats.org/officeDocument/2006/relationships/slideLayout"></Relationship><Relationship Id="rId6" Target="../slideLayouts/slideLayout6.xml" Type="http://schemas.openxmlformats.org/officeDocument/2006/relationships/slideLayout"></Relationship><Relationship Id="rId7" Target="../slideLayouts/slideLayout7.xml" Type="http://schemas.openxmlformats.org/officeDocument/2006/relationships/slideLayout"></Relationship><Relationship Id="rId8" Target="../slideLayouts/slideLayout8.xml" Type="http://schemas.openxmlformats.org/officeDocument/2006/relationships/slideLayout"></Relationship><Relationship Id="rId9" Target="../slideLayouts/slideLayout9.xml" Type="http://schemas.openxmlformats.org/officeDocument/2006/relationships/slideLayout"></Relationship><Relationship Id="rId10" Target="../slideLayouts/slideLayout10.xml" Type="http://schemas.openxmlformats.org/officeDocument/2006/relationships/slideLayout"></Relationship><Relationship Id="rId11" Target="../slideLayouts/slideLayout11.xml" Type="http://schemas.openxmlformats.org/officeDocument/2006/relationships/slideLayout"></Relationship><Relationship Id="rId12" Target="../theme/theme1.xml" Type="http://schemas.openxmlformats.org/officeDocument/2006/relationships/theme"></Relationship></Relationships>
</file>

<file path=ppt/slideMasters/slideMaster1.xml><?xml version="1.0" encoding="utf-8"?>
<p:sldMaster xmlns:a="http://schemas.openxmlformats.org/drawingml/2006/main" xmlns:p="http://schemas.openxmlformats.org/presentationml/2006/main" xmlns:s="http://schemas.openxmlformats.org/officeDocument/2006/sharedTypes" xmlns:r="http://schemas.openxmlformats.org/officeDocument/2006/relationships">
  <p:cSld>
    <p:bg>
      <p:bgPr>
        <a:solidFill>
          <a:srgbClr val="92D050"/>
        </a:solidFill>
        <a:effectLst/>
      </p:bgPr>
    </p:bg>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 name="Title Placeholder 1"/>
          <p:cNvSpPr xmlns:c="http://schemas.openxmlformats.org/drawingml/2006/chart" xmlns:pic="http://schemas.openxmlformats.org/drawingml/2006/picture" xmlns:dgm="http://schemas.openxmlformats.org/drawingml/2006/diagram">
            <a:spLocks noGrp="1"/>
          </p:cNvSpPr>
          <p:nvPr>
            <p:ph type="title"/>
          </p:nvPr>
        </p:nvSpPr>
        <p:spPr xmlns:c="http://schemas.openxmlformats.org/drawingml/2006/chart" xmlns:pic="http://schemas.openxmlformats.org/drawingml/2006/picture" xmlns:dgm="http://schemas.openxmlformats.org/drawingml/2006/diagram">
          <a:xfrm>
            <a:off x="457200" y="274638"/>
            <a:ext cx="8229600" cy="1143000"/>
          </a:xfrm>
          <a:prstGeom prst="rect">
            <a:avLst/>
          </a:prstGeom>
        </p:spPr>
        <p:txBody xmlns:c="http://schemas.openxmlformats.org/drawingml/2006/chart" xmlns:pic="http://schemas.openxmlformats.org/drawingml/2006/picture" xmlns:dgm="http://schemas.openxmlformats.org/drawingml/2006/diagram">
          <a:bodyPr anchor="ctr" bIns="45720" lIns="91440" rIns="91440" rtlCol="0" tIns="45720" vert="horz">
            <a:normAutofit/>
          </a:bodyPr>
          <a:lstStyle/>
          <a:p>
            <a:r>
              <a:rPr lang="en-US" smtClean="0">
                <a:uFillTx/>
              </a:rPr>
              <a:t>Click to edit Master title style</a:t>
            </a:r>
            <a:endParaRPr lang="en-US">
              <a:uFillTx/>
            </a:endParaRPr>
          </a:p>
        </p:txBody>
      </p:sp>
      <p:sp>
        <p:nvSpPr>
          <p:cNvPr xmlns:c="http://schemas.openxmlformats.org/drawingml/2006/chart" xmlns:pic="http://schemas.openxmlformats.org/drawingml/2006/picture" xmlns:dgm="http://schemas.openxmlformats.org/drawingml/2006/diagram" id="3" name="Text Placeholder 2"/>
          <p:cNvSpPr xmlns:c="http://schemas.openxmlformats.org/drawingml/2006/chart" xmlns:pic="http://schemas.openxmlformats.org/drawingml/2006/picture" xmlns:dgm="http://schemas.openxmlformats.org/drawingml/2006/diagram">
            <a:spLocks noGrp="1"/>
          </p:cNvSpPr>
          <p:nvPr>
            <p:ph idx="1" type="body"/>
          </p:nvPr>
        </p:nvSpPr>
        <p:spPr xmlns:c="http://schemas.openxmlformats.org/drawingml/2006/chart" xmlns:pic="http://schemas.openxmlformats.org/drawingml/2006/picture" xmlns:dgm="http://schemas.openxmlformats.org/drawingml/2006/diagram">
          <a:xfrm>
            <a:off x="457200" y="1600200"/>
            <a:ext cx="8229600" cy="4525963"/>
          </a:xfrm>
          <a:prstGeom prst="rect">
            <a:avLst/>
          </a:prstGeom>
        </p:spPr>
        <p:txBody xmlns:c="http://schemas.openxmlformats.org/drawingml/2006/chart" xmlns:pic="http://schemas.openxmlformats.org/drawingml/2006/picture" xmlns:dgm="http://schemas.openxmlformats.org/drawingml/2006/diagram">
          <a:bodyPr bIns="45720" lIns="91440" rIns="91440" rtlCol="0" tIns="45720" vert="horz">
            <a:normAutofit/>
          </a:bodyPr>
          <a:lstStyle/>
          <a:p>
            <a:pPr lvl="0"/>
            <a:r>
              <a:rPr lang="en-US" smtClean="0">
                <a:uFillTx/>
              </a:rPr>
              <a:t>Click to edit Master text styles</a:t>
            </a:r>
          </a:p>
          <a:p>
            <a:pPr lvl="1"/>
            <a:r>
              <a:rPr lang="en-US" smtClean="0">
                <a:uFillTx/>
              </a:rPr>
              <a:t>Second level</a:t>
            </a:r>
          </a:p>
          <a:p>
            <a:pPr lvl="2"/>
            <a:r>
              <a:rPr lang="en-US" smtClean="0">
                <a:uFillTx/>
              </a:rPr>
              <a:t>Third level</a:t>
            </a:r>
          </a:p>
          <a:p>
            <a:pPr lvl="3"/>
            <a:r>
              <a:rPr lang="en-US" smtClean="0">
                <a:uFillTx/>
              </a:rPr>
              <a:t>Fourth level</a:t>
            </a:r>
          </a:p>
          <a:p>
            <a:pPr lvl="4"/>
            <a:r>
              <a:rPr lang="en-US" smtClean="0">
                <a:uFillTx/>
              </a:rPr>
              <a:t>Fifth level</a:t>
            </a:r>
            <a:endParaRPr lang="en-US">
              <a:uFillTx/>
            </a:endParaRPr>
          </a:p>
        </p:txBody>
      </p:sp>
      <p:sp>
        <p:nvSpPr>
          <p:cNvPr xmlns:c="http://schemas.openxmlformats.org/drawingml/2006/chart" xmlns:pic="http://schemas.openxmlformats.org/drawingml/2006/picture" xmlns:dgm="http://schemas.openxmlformats.org/drawingml/2006/diagram" id="4" name="Date Placeholder 3"/>
          <p:cNvSpPr xmlns:c="http://schemas.openxmlformats.org/drawingml/2006/chart" xmlns:pic="http://schemas.openxmlformats.org/drawingml/2006/picture" xmlns:dgm="http://schemas.openxmlformats.org/drawingml/2006/diagram">
            <a:spLocks noGrp="1"/>
          </p:cNvSpPr>
          <p:nvPr>
            <p:ph idx="2" sz="half" type="dt"/>
          </p:nvPr>
        </p:nvSpPr>
        <p:spPr xmlns:c="http://schemas.openxmlformats.org/drawingml/2006/chart" xmlns:pic="http://schemas.openxmlformats.org/drawingml/2006/picture" xmlns:dgm="http://schemas.openxmlformats.org/drawingml/2006/diagram">
          <a:xfrm>
            <a:off x="457200" y="6356350"/>
            <a:ext cx="2133600" cy="365125"/>
          </a:xfrm>
          <a:prstGeom prst="rect">
            <a:avLst/>
          </a:prstGeom>
        </p:spPr>
        <p:txBody xmlns:c="http://schemas.openxmlformats.org/drawingml/2006/chart" xmlns:pic="http://schemas.openxmlformats.org/drawingml/2006/picture" xmlns:dgm="http://schemas.openxmlformats.org/drawingml/2006/diagram">
          <a:bodyPr anchor="ctr" bIns="45720" lIns="91440" rIns="91440" rtlCol="0" tIns="45720" vert="horz"/>
          <a:lstStyle>
            <a:lvl1pPr algn="l">
              <a:defRPr sz="1200">
                <a:solidFill>
                  <a:schemeClr val="tx1">
                    <a:tint val="75000"/>
                  </a:schemeClr>
                </a:solidFill>
                <a:uFillTx/>
              </a:defRPr>
            </a:lvl1pPr>
          </a:lstStyle>
          <a:p>
            <a:fld id="{7FA9E3D0-DF74-44AC-B402-CD0A47D3CA53}" type="datetimeFigureOut">
              <a:rPr lang="en-US" smtClean="0">
                <a:uFillTx/>
              </a:rPr>
              <a:pPr/>
              <a:t>9/15/2014</a:t>
            </a:fld>
            <a:endParaRPr dirty="0" lang="en-US">
              <a:uFillTx/>
            </a:endParaRPr>
          </a:p>
        </p:txBody>
      </p:sp>
      <p:sp>
        <p:nvSpPr>
          <p:cNvPr xmlns:c="http://schemas.openxmlformats.org/drawingml/2006/chart" xmlns:pic="http://schemas.openxmlformats.org/drawingml/2006/picture" xmlns:dgm="http://schemas.openxmlformats.org/drawingml/2006/diagram" id="5" name="Footer Placeholder 4"/>
          <p:cNvSpPr xmlns:c="http://schemas.openxmlformats.org/drawingml/2006/chart" xmlns:pic="http://schemas.openxmlformats.org/drawingml/2006/picture" xmlns:dgm="http://schemas.openxmlformats.org/drawingml/2006/diagram">
            <a:spLocks noGrp="1"/>
          </p:cNvSpPr>
          <p:nvPr>
            <p:ph idx="3" sz="quarter" type="ftr"/>
          </p:nvPr>
        </p:nvSpPr>
        <p:spPr xmlns:c="http://schemas.openxmlformats.org/drawingml/2006/chart" xmlns:pic="http://schemas.openxmlformats.org/drawingml/2006/picture" xmlns:dgm="http://schemas.openxmlformats.org/drawingml/2006/diagram">
          <a:xfrm>
            <a:off x="3124200" y="6356350"/>
            <a:ext cx="2895600" cy="365125"/>
          </a:xfrm>
          <a:prstGeom prst="rect">
            <a:avLst/>
          </a:prstGeom>
        </p:spPr>
        <p:txBody xmlns:c="http://schemas.openxmlformats.org/drawingml/2006/chart" xmlns:pic="http://schemas.openxmlformats.org/drawingml/2006/picture" xmlns:dgm="http://schemas.openxmlformats.org/drawingml/2006/diagram">
          <a:bodyPr anchor="ctr" bIns="45720" lIns="91440" rIns="91440" rtlCol="0" tIns="45720" vert="horz"/>
          <a:lstStyle>
            <a:lvl1pPr algn="ctr">
              <a:defRPr sz="1200">
                <a:solidFill>
                  <a:schemeClr val="tx1">
                    <a:tint val="75000"/>
                  </a:schemeClr>
                </a:solidFill>
                <a:uFillTx/>
              </a:defRPr>
            </a:lvl1pPr>
          </a:lstStyle>
          <a:p>
            <a:endParaRPr dirty="0" lang="en-US">
              <a:uFillTx/>
            </a:endParaRPr>
          </a:p>
        </p:txBody>
      </p:sp>
      <p:sp>
        <p:nvSpPr>
          <p:cNvPr xmlns:c="http://schemas.openxmlformats.org/drawingml/2006/chart" xmlns:pic="http://schemas.openxmlformats.org/drawingml/2006/picture" xmlns:dgm="http://schemas.openxmlformats.org/drawingml/2006/diagram" id="6" name="Slide Number Placeholder 5"/>
          <p:cNvSpPr xmlns:c="http://schemas.openxmlformats.org/drawingml/2006/chart" xmlns:pic="http://schemas.openxmlformats.org/drawingml/2006/picture" xmlns:dgm="http://schemas.openxmlformats.org/drawingml/2006/diagram">
            <a:spLocks noGrp="1"/>
          </p:cNvSpPr>
          <p:nvPr>
            <p:ph idx="4" sz="quarter" type="sldNum"/>
          </p:nvPr>
        </p:nvSpPr>
        <p:spPr xmlns:c="http://schemas.openxmlformats.org/drawingml/2006/chart" xmlns:pic="http://schemas.openxmlformats.org/drawingml/2006/picture" xmlns:dgm="http://schemas.openxmlformats.org/drawingml/2006/diagram">
          <a:xfrm>
            <a:off x="6553200" y="6356350"/>
            <a:ext cx="2133600" cy="365125"/>
          </a:xfrm>
          <a:prstGeom prst="rect">
            <a:avLst/>
          </a:prstGeom>
        </p:spPr>
        <p:txBody xmlns:c="http://schemas.openxmlformats.org/drawingml/2006/chart" xmlns:pic="http://schemas.openxmlformats.org/drawingml/2006/picture" xmlns:dgm="http://schemas.openxmlformats.org/drawingml/2006/diagram">
          <a:bodyPr anchor="ctr" bIns="45720" lIns="91440" rIns="91440" rtlCol="0" tIns="45720" vert="horz"/>
          <a:lstStyle>
            <a:lvl1pPr algn="r">
              <a:defRPr sz="1200">
                <a:solidFill>
                  <a:schemeClr val="tx1">
                    <a:tint val="75000"/>
                  </a:schemeClr>
                </a:solidFill>
                <a:uFillTx/>
              </a:defRPr>
            </a:lvl1pPr>
          </a:lstStyle>
          <a:p>
            <a:fld id="{74748690-9FC9-46F8-A70F-1317EB2DE634}" type="slidenum">
              <a:rPr lang="en-US" smtClean="0">
                <a:uFillTx/>
              </a:rPr>
              <a:pPr/>
              <a:t>‹#›</a:t>
            </a:fld>
            <a:endParaRPr dirty="0" lang="en-US">
              <a:uFillTx/>
            </a:endParaRPr>
          </a:p>
        </p:txBody>
      </p:sp>
    </p:spTree>
  </p:cSld>
  <p:clrMap xmlns:c="http://schemas.openxmlformats.org/drawingml/2006/chart" xmlns:pic="http://schemas.openxmlformats.org/drawingml/2006/picture" xmlns:dgm="http://schemas.openxmlformats.org/drawingml/2006/diagram" accent1="accent1" accent2="accent2" accent3="accent3" accent4="accent4" accent5="accent5" accent6="accent6" bg1="lt1" bg2="lt2" folHlink="folHlink" hlink="hlink" tx1="dk1" tx2="dk2"/>
  <p:sldLayoutIdLst>
    <p:sldLayoutId r:id="rId1" id="2147483661"/>
    <p:sldLayoutId r:id="rId2" id="2147483662"/>
    <p:sldLayoutId r:id="rId3" id="2147483663"/>
    <p:sldLayoutId r:id="rId4" id="2147483664"/>
    <p:sldLayoutId r:id="rId5" id="2147483665"/>
    <p:sldLayoutId r:id="rId6" id="2147483666"/>
    <p:sldLayoutId r:id="rId7" id="2147483667"/>
    <p:sldLayoutId r:id="rId8" id="2147483668"/>
    <p:sldLayoutId r:id="rId9" id="2147483669"/>
    <p:sldLayoutId r:id="rId10" id="2147483670"/>
    <p:sldLayoutId r:id="rId11" id="2147483671"/>
  </p:sldLayoutIdLst>
  <p:txStyles>
    <p:titleStyle xmlns:c="http://schemas.openxmlformats.org/drawingml/2006/chart" xmlns:pic="http://schemas.openxmlformats.org/drawingml/2006/picture" xmlns:dgm="http://schemas.openxmlformats.org/drawingml/2006/diagram">
      <a:lvl1pPr algn="ctr" defTabSz="914400" eaLnBrk="1" hangingPunct="1" latinLnBrk="0" rtl="0">
        <a:spcBef>
          <a:spcPct val="0"/>
        </a:spcBef>
        <a:buNone/>
        <a:defRPr kern="1200" sz="4400">
          <a:solidFill>
            <a:schemeClr val="tx1"/>
          </a:solidFill>
          <a:uFillTx/>
          <a:latin typeface="+mj-lt"/>
          <a:ea typeface="+mj-ea"/>
          <a:cs typeface="+mj-cs"/>
        </a:defRPr>
      </a:lvl1pPr>
    </p:titleStyle>
    <p:bodyStyle xmlns:c="http://schemas.openxmlformats.org/drawingml/2006/chart" xmlns:pic="http://schemas.openxmlformats.org/drawingml/2006/picture" xmlns:dgm="http://schemas.openxmlformats.org/drawingml/2006/diagram">
      <a:lvl1pPr algn="l" defTabSz="914400" eaLnBrk="1" hangingPunct="1" indent="-342900" latinLnBrk="0" marL="342900" rtl="0">
        <a:spcBef>
          <a:spcPct val="20000"/>
        </a:spcBef>
        <a:buFont charset="0" pitchFamily="34" typeface="Arial"/>
        <a:buChar char="•"/>
        <a:defRPr kern="1200" sz="3200">
          <a:solidFill>
            <a:schemeClr val="tx1"/>
          </a:solidFill>
          <a:uFillTx/>
          <a:latin typeface="+mn-lt"/>
          <a:ea typeface="+mn-ea"/>
          <a:cs typeface="+mn-cs"/>
        </a:defRPr>
      </a:lvl1pPr>
      <a:lvl2pPr algn="l" defTabSz="914400" eaLnBrk="1" hangingPunct="1" indent="-285750" latinLnBrk="0" marL="742950" rtl="0">
        <a:spcBef>
          <a:spcPct val="20000"/>
        </a:spcBef>
        <a:buFont charset="0" pitchFamily="34" typeface="Arial"/>
        <a:buChar char="–"/>
        <a:defRPr kern="1200" sz="2800">
          <a:solidFill>
            <a:schemeClr val="tx1"/>
          </a:solidFill>
          <a:uFillTx/>
          <a:latin typeface="+mn-lt"/>
          <a:ea typeface="+mn-ea"/>
          <a:cs typeface="+mn-cs"/>
        </a:defRPr>
      </a:lvl2pPr>
      <a:lvl3pPr algn="l" defTabSz="914400" eaLnBrk="1" hangingPunct="1" indent="-228600" latinLnBrk="0" marL="1143000" rtl="0">
        <a:spcBef>
          <a:spcPct val="20000"/>
        </a:spcBef>
        <a:buFont charset="0" pitchFamily="34" typeface="Arial"/>
        <a:buChar char="•"/>
        <a:defRPr kern="1200" sz="2400">
          <a:solidFill>
            <a:schemeClr val="tx1"/>
          </a:solidFill>
          <a:uFillTx/>
          <a:latin typeface="+mn-lt"/>
          <a:ea typeface="+mn-ea"/>
          <a:cs typeface="+mn-cs"/>
        </a:defRPr>
      </a:lvl3pPr>
      <a:lvl4pPr algn="l" defTabSz="914400" eaLnBrk="1" hangingPunct="1" indent="-228600" latinLnBrk="0" marL="1600200" rtl="0">
        <a:spcBef>
          <a:spcPct val="20000"/>
        </a:spcBef>
        <a:buFont charset="0" pitchFamily="34" typeface="Arial"/>
        <a:buChar char="–"/>
        <a:defRPr kern="1200" sz="2000">
          <a:solidFill>
            <a:schemeClr val="tx1"/>
          </a:solidFill>
          <a:uFillTx/>
          <a:latin typeface="+mn-lt"/>
          <a:ea typeface="+mn-ea"/>
          <a:cs typeface="+mn-cs"/>
        </a:defRPr>
      </a:lvl4pPr>
      <a:lvl5pPr algn="l" defTabSz="914400" eaLnBrk="1" hangingPunct="1" indent="-228600" latinLnBrk="0" marL="2057400" rtl="0">
        <a:spcBef>
          <a:spcPct val="20000"/>
        </a:spcBef>
        <a:buFont charset="0" pitchFamily="34" typeface="Arial"/>
        <a:buChar char="»"/>
        <a:defRPr kern="1200" sz="2000">
          <a:solidFill>
            <a:schemeClr val="tx1"/>
          </a:solidFill>
          <a:uFillTx/>
          <a:latin typeface="+mn-lt"/>
          <a:ea typeface="+mn-ea"/>
          <a:cs typeface="+mn-cs"/>
        </a:defRPr>
      </a:lvl5pPr>
      <a:lvl6pPr algn="l" defTabSz="914400" eaLnBrk="1" hangingPunct="1" indent="-228600" latinLnBrk="0" marL="2514600" rtl="0">
        <a:spcBef>
          <a:spcPct val="20000"/>
        </a:spcBef>
        <a:buFont charset="0" pitchFamily="34" typeface="Arial"/>
        <a:buChar char="•"/>
        <a:defRPr kern="1200" sz="2000">
          <a:solidFill>
            <a:schemeClr val="tx1"/>
          </a:solidFill>
          <a:uFillTx/>
          <a:latin typeface="+mn-lt"/>
          <a:ea typeface="+mn-ea"/>
          <a:cs typeface="+mn-cs"/>
        </a:defRPr>
      </a:lvl6pPr>
      <a:lvl7pPr algn="l" defTabSz="914400" eaLnBrk="1" hangingPunct="1" indent="-228600" latinLnBrk="0" marL="2971800" rtl="0">
        <a:spcBef>
          <a:spcPct val="20000"/>
        </a:spcBef>
        <a:buFont charset="0" pitchFamily="34" typeface="Arial"/>
        <a:buChar char="•"/>
        <a:defRPr kern="1200" sz="2000">
          <a:solidFill>
            <a:schemeClr val="tx1"/>
          </a:solidFill>
          <a:uFillTx/>
          <a:latin typeface="+mn-lt"/>
          <a:ea typeface="+mn-ea"/>
          <a:cs typeface="+mn-cs"/>
        </a:defRPr>
      </a:lvl7pPr>
      <a:lvl8pPr algn="l" defTabSz="914400" eaLnBrk="1" hangingPunct="1" indent="-228600" latinLnBrk="0" marL="3429000" rtl="0">
        <a:spcBef>
          <a:spcPct val="20000"/>
        </a:spcBef>
        <a:buFont charset="0" pitchFamily="34" typeface="Arial"/>
        <a:buChar char="•"/>
        <a:defRPr kern="1200" sz="2000">
          <a:solidFill>
            <a:schemeClr val="tx1"/>
          </a:solidFill>
          <a:uFillTx/>
          <a:latin typeface="+mn-lt"/>
          <a:ea typeface="+mn-ea"/>
          <a:cs typeface="+mn-cs"/>
        </a:defRPr>
      </a:lvl8pPr>
      <a:lvl9pPr algn="l" defTabSz="914400" eaLnBrk="1" hangingPunct="1" indent="-228600" latinLnBrk="0" marL="3886200" rtl="0">
        <a:spcBef>
          <a:spcPct val="20000"/>
        </a:spcBef>
        <a:buFont charset="0" pitchFamily="34" typeface="Arial"/>
        <a:buChar char="•"/>
        <a:defRPr kern="1200" sz="2000">
          <a:solidFill>
            <a:schemeClr val="tx1"/>
          </a:solidFill>
          <a:uFillTx/>
          <a:latin typeface="+mn-lt"/>
          <a:ea typeface="+mn-ea"/>
          <a:cs typeface="+mn-cs"/>
        </a:defRPr>
      </a:lvl9pPr>
    </p:bodyStyle>
    <p:otherStyle xmlns:c="http://schemas.openxmlformats.org/drawingml/2006/chart" xmlns:pic="http://schemas.openxmlformats.org/drawingml/2006/picture" xmlns:dgm="http://schemas.openxmlformats.org/drawingml/2006/diagram">
      <a:defPPr>
        <a:defRPr lang="en-US">
          <a:uFillTx/>
        </a:defRPr>
      </a:defPPr>
      <a:lvl1pPr algn="l" defTabSz="914400" eaLnBrk="1" hangingPunct="1" latinLnBrk="0" marL="0" rtl="0">
        <a:defRPr kern="1200" sz="1800">
          <a:solidFill>
            <a:schemeClr val="tx1"/>
          </a:solidFill>
          <a:uFillTx/>
          <a:latin typeface="+mn-lt"/>
          <a:ea typeface="+mn-ea"/>
          <a:cs typeface="+mn-cs"/>
        </a:defRPr>
      </a:lvl1pPr>
      <a:lvl2pPr algn="l" defTabSz="914400" eaLnBrk="1" hangingPunct="1" latinLnBrk="0" marL="457200" rtl="0">
        <a:defRPr kern="1200" sz="1800">
          <a:solidFill>
            <a:schemeClr val="tx1"/>
          </a:solidFill>
          <a:uFillTx/>
          <a:latin typeface="+mn-lt"/>
          <a:ea typeface="+mn-ea"/>
          <a:cs typeface="+mn-cs"/>
        </a:defRPr>
      </a:lvl2pPr>
      <a:lvl3pPr algn="l" defTabSz="914400" eaLnBrk="1" hangingPunct="1" latinLnBrk="0" marL="914400" rtl="0">
        <a:defRPr kern="1200" sz="1800">
          <a:solidFill>
            <a:schemeClr val="tx1"/>
          </a:solidFill>
          <a:uFillTx/>
          <a:latin typeface="+mn-lt"/>
          <a:ea typeface="+mn-ea"/>
          <a:cs typeface="+mn-cs"/>
        </a:defRPr>
      </a:lvl3pPr>
      <a:lvl4pPr algn="l" defTabSz="914400" eaLnBrk="1" hangingPunct="1" latinLnBrk="0" marL="1371600" rtl="0">
        <a:defRPr kern="1200" sz="1800">
          <a:solidFill>
            <a:schemeClr val="tx1"/>
          </a:solidFill>
          <a:uFillTx/>
          <a:latin typeface="+mn-lt"/>
          <a:ea typeface="+mn-ea"/>
          <a:cs typeface="+mn-cs"/>
        </a:defRPr>
      </a:lvl4pPr>
      <a:lvl5pPr algn="l" defTabSz="914400" eaLnBrk="1" hangingPunct="1" latinLnBrk="0" marL="1828800" rtl="0">
        <a:defRPr kern="1200" sz="1800">
          <a:solidFill>
            <a:schemeClr val="tx1"/>
          </a:solidFill>
          <a:uFillTx/>
          <a:latin typeface="+mn-lt"/>
          <a:ea typeface="+mn-ea"/>
          <a:cs typeface="+mn-cs"/>
        </a:defRPr>
      </a:lvl5pPr>
      <a:lvl6pPr algn="l" defTabSz="914400" eaLnBrk="1" hangingPunct="1" latinLnBrk="0" marL="2286000" rtl="0">
        <a:defRPr kern="1200" sz="1800">
          <a:solidFill>
            <a:schemeClr val="tx1"/>
          </a:solidFill>
          <a:uFillTx/>
          <a:latin typeface="+mn-lt"/>
          <a:ea typeface="+mn-ea"/>
          <a:cs typeface="+mn-cs"/>
        </a:defRPr>
      </a:lvl6pPr>
      <a:lvl7pPr algn="l" defTabSz="914400" eaLnBrk="1" hangingPunct="1" latinLnBrk="0" marL="2743200" rtl="0">
        <a:defRPr kern="1200" sz="1800">
          <a:solidFill>
            <a:schemeClr val="tx1"/>
          </a:solidFill>
          <a:uFillTx/>
          <a:latin typeface="+mn-lt"/>
          <a:ea typeface="+mn-ea"/>
          <a:cs typeface="+mn-cs"/>
        </a:defRPr>
      </a:lvl7pPr>
      <a:lvl8pPr algn="l" defTabSz="914400" eaLnBrk="1" hangingPunct="1" latinLnBrk="0" marL="3200400" rtl="0">
        <a:defRPr kern="1200" sz="1800">
          <a:solidFill>
            <a:schemeClr val="tx1"/>
          </a:solidFill>
          <a:uFillTx/>
          <a:latin typeface="+mn-lt"/>
          <a:ea typeface="+mn-ea"/>
          <a:cs typeface="+mn-cs"/>
        </a:defRPr>
      </a:lvl8pPr>
      <a:lvl9pPr algn="l" defTabSz="914400" eaLnBrk="1" hangingPunct="1" latinLnBrk="0" marL="3657600" rtl="0">
        <a:defRPr kern="1200" sz="1800">
          <a:solidFill>
            <a:schemeClr val="tx1"/>
          </a:solidFill>
          <a:uFillTx/>
          <a:latin typeface="+mn-lt"/>
          <a:ea typeface="+mn-ea"/>
          <a:cs typeface="+mn-cs"/>
        </a:defRPr>
      </a:lvl9pPr>
    </p:otherStyle>
  </p:txStyles>
</p:sldMaster>
</file>

<file path=ppt/slides/_rels/slide1.xml.rels><?xml version="1.0" standalone="yes" ?><Relationships xmlns="http://schemas.openxmlformats.org/package/2006/relationships"><Relationship Id="rId1" Target="../slideLayouts/slideLayout1.xml" Type="http://schemas.openxmlformats.org/officeDocument/2006/relationships/slideLayout"></Relationship></Relationships>
</file>

<file path=ppt/slides/_rels/slide10.xml.rels><?xml version="1.0" standalone="yes" ?><Relationships xmlns="http://schemas.openxmlformats.org/package/2006/relationships"><Relationship Id="rId1" Target="../slideLayouts/slideLayout2.xml" Type="http://schemas.openxmlformats.org/officeDocument/2006/relationships/slideLayout"></Relationship></Relationships>
</file>

<file path=ppt/slides/_rels/slide11.xml.rels><?xml version="1.0" standalone="yes" ?><Relationships xmlns="http://schemas.openxmlformats.org/package/2006/relationships"><Relationship Id="rId1" Target="../slideLayouts/slideLayout2.xml" Type="http://schemas.openxmlformats.org/officeDocument/2006/relationships/slideLayout"></Relationship></Relationships>
</file>

<file path=ppt/slides/_rels/slide12.xml.rels><?xml version="1.0" standalone="yes" ?><Relationships xmlns="http://schemas.openxmlformats.org/package/2006/relationships"><Relationship Id="rId1" Target="../slideLayouts/slideLayout2.xml" Type="http://schemas.openxmlformats.org/officeDocument/2006/relationships/slideLayout"></Relationship></Relationships>
</file>

<file path=ppt/slides/_rels/slide13.xml.rels><?xml version="1.0" standalone="yes" ?><Relationships xmlns="http://schemas.openxmlformats.org/package/2006/relationships"><Relationship Id="rId1" Target="../slideLayouts/slideLayout2.xml" Type="http://schemas.openxmlformats.org/officeDocument/2006/relationships/slideLayout"></Relationship></Relationships>
</file>

<file path=ppt/slides/_rels/slide14.xml.rels><?xml version="1.0" standalone="yes" ?><Relationships xmlns="http://schemas.openxmlformats.org/package/2006/relationships"><Relationship Id="rId1" Target="../slideLayouts/slideLayout2.xml" Type="http://schemas.openxmlformats.org/officeDocument/2006/relationships/slideLayout"></Relationship></Relationships>
</file>

<file path=ppt/slides/_rels/slide15.xml.rels><?xml version="1.0" standalone="yes" ?><Relationships xmlns="http://schemas.openxmlformats.org/package/2006/relationships"><Relationship Id="rId1" Target="../slideLayouts/slideLayout2.xml" Type="http://schemas.openxmlformats.org/officeDocument/2006/relationships/slideLayout"></Relationship></Relationships>
</file>

<file path=ppt/slides/_rels/slide16.xml.rels><?xml version="1.0" standalone="yes" ?><Relationships xmlns="http://schemas.openxmlformats.org/package/2006/relationships"><Relationship Id="rId1" Target="../slideLayouts/slideLayout2.xml" Type="http://schemas.openxmlformats.org/officeDocument/2006/relationships/slideLayout"></Relationship></Relationships>
</file>

<file path=ppt/slides/_rels/slide17.xml.rels><?xml version="1.0" standalone="yes" ?><Relationships xmlns="http://schemas.openxmlformats.org/package/2006/relationships"><Relationship Id="rId1" Target="../slideLayouts/slideLayout2.xml" Type="http://schemas.openxmlformats.org/officeDocument/2006/relationships/slideLayout"></Relationship></Relationships>
</file>

<file path=ppt/slides/_rels/slide18.xml.rels><?xml version="1.0" standalone="yes" ?><Relationships xmlns="http://schemas.openxmlformats.org/package/2006/relationships"><Relationship Id="rId1" Target="../slideLayouts/slideLayout2.xml" Type="http://schemas.openxmlformats.org/officeDocument/2006/relationships/slideLayout"></Relationship></Relationships>
</file>

<file path=ppt/slides/_rels/slide19.xml.rels><?xml version="1.0" standalone="yes" ?><Relationships xmlns="http://schemas.openxmlformats.org/package/2006/relationships"><Relationship Id="rId1" Target="../slideLayouts/slideLayout2.xml" Type="http://schemas.openxmlformats.org/officeDocument/2006/relationships/slideLayout"></Relationship></Relationships>
</file>

<file path=ppt/slides/_rels/slide2.xml.rels><?xml version="1.0" standalone="yes" ?><Relationships xmlns="http://schemas.openxmlformats.org/package/2006/relationships"><Relationship Id="rId1" Target="../slideLayouts/slideLayout2.xml" Type="http://schemas.openxmlformats.org/officeDocument/2006/relationships/slideLayout"></Relationship></Relationships>
</file>

<file path=ppt/slides/_rels/slide20.xml.rels><?xml version="1.0" standalone="yes" ?><Relationships xmlns="http://schemas.openxmlformats.org/package/2006/relationships"><Relationship Id="rId1" Target="../slideLayouts/slideLayout2.xml" Type="http://schemas.openxmlformats.org/officeDocument/2006/relationships/slideLayout"></Relationship></Relationships>
</file>

<file path=ppt/slides/_rels/slide21.xml.rels><?xml version="1.0" standalone="yes" ?><Relationships xmlns="http://schemas.openxmlformats.org/package/2006/relationships"><Relationship Id="rId1" Target="../slideLayouts/slideLayout2.xml" Type="http://schemas.openxmlformats.org/officeDocument/2006/relationships/slideLayout"></Relationship></Relationships>
</file>

<file path=ppt/slides/_rels/slide22.xml.rels><?xml version="1.0" standalone="yes" ?><Relationships xmlns="http://schemas.openxmlformats.org/package/2006/relationships"><Relationship Id="rId1" Target="../slideLayouts/slideLayout2.xml" Type="http://schemas.openxmlformats.org/officeDocument/2006/relationships/slideLayout"></Relationship></Relationships>
</file>

<file path=ppt/slides/_rels/slide3.xml.rels><?xml version="1.0" standalone="yes" ?><Relationships xmlns="http://schemas.openxmlformats.org/package/2006/relationships"><Relationship Id="rId1" Target="../slideLayouts/slideLayout2.xml" Type="http://schemas.openxmlformats.org/officeDocument/2006/relationships/slideLayout"></Relationship></Relationships>
</file>

<file path=ppt/slides/_rels/slide4.xml.rels><?xml version="1.0" standalone="yes" ?><Relationships xmlns="http://schemas.openxmlformats.org/package/2006/relationships"><Relationship Id="rId1" Target="../slideLayouts/slideLayout2.xml" Type="http://schemas.openxmlformats.org/officeDocument/2006/relationships/slideLayout"></Relationship></Relationships>
</file>

<file path=ppt/slides/_rels/slide5.xml.rels><?xml version="1.0" standalone="yes" ?><Relationships xmlns="http://schemas.openxmlformats.org/package/2006/relationships"><Relationship Id="rId1" Target="../slideLayouts/slideLayout2.xml" Type="http://schemas.openxmlformats.org/officeDocument/2006/relationships/slideLayout"></Relationship></Relationships>
</file>

<file path=ppt/slides/_rels/slide6.xml.rels><?xml version="1.0" standalone="yes" ?><Relationships xmlns="http://schemas.openxmlformats.org/package/2006/relationships"><Relationship Id="rId1" Target="../slideLayouts/slideLayout2.xml" Type="http://schemas.openxmlformats.org/officeDocument/2006/relationships/slideLayout"></Relationship></Relationships>
</file>

<file path=ppt/slides/_rels/slide7.xml.rels><?xml version="1.0" standalone="yes" ?><Relationships xmlns="http://schemas.openxmlformats.org/package/2006/relationships"><Relationship Id="rId1" Target="../slideLayouts/slideLayout2.xml" Type="http://schemas.openxmlformats.org/officeDocument/2006/relationships/slideLayout"></Relationship></Relationships>
</file>

<file path=ppt/slides/_rels/slide8.xml.rels><?xml version="1.0" standalone="yes" ?><Relationships xmlns="http://schemas.openxmlformats.org/package/2006/relationships"><Relationship Id="rId1" Target="../slideLayouts/slideLayout2.xml" Type="http://schemas.openxmlformats.org/officeDocument/2006/relationships/slideLayout"></Relationship></Relationships>
</file>

<file path=ppt/slides/_rels/slide9.xml.rels><?xml version="1.0" standalone="yes" ?><Relationships xmlns="http://schemas.openxmlformats.org/package/2006/relationships"><Relationship Id="rId1" Target="../slideLayouts/slideLayout2.xml" Type="http://schemas.openxmlformats.org/officeDocument/2006/relationships/slideLayout"></Relationship></Relationships>
</file>

<file path=ppt/slides/slide1.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 name="Title 1"/>
          <p:cNvSpPr xmlns:c="http://schemas.openxmlformats.org/drawingml/2006/chart" xmlns:pic="http://schemas.openxmlformats.org/drawingml/2006/picture" xmlns:dgm="http://schemas.openxmlformats.org/drawingml/2006/diagram">
            <a:spLocks noGrp="1"/>
          </p:cNvSpPr>
          <p:nvPr>
            <p:ph type="ctrTitle"/>
          </p:nvPr>
        </p:nvSpPr>
        <p:spPr xmlns:c="http://schemas.openxmlformats.org/drawingml/2006/chart" xmlns:pic="http://schemas.openxmlformats.org/drawingml/2006/picture" xmlns:dgm="http://schemas.openxmlformats.org/drawingml/2006/diagram">
          <a:solidFill>
            <a:srgbClr val="92D050"/>
          </a:solidFill>
        </p:spPr>
        <p:txBody xmlns:c="http://schemas.openxmlformats.org/drawingml/2006/chart" xmlns:pic="http://schemas.openxmlformats.org/drawingml/2006/picture" xmlns:dgm="http://schemas.openxmlformats.org/drawingml/2006/diagram">
          <a:bodyPr/>
          <a:lstStyle/>
          <a:p>
            <a:r>
              <a:rPr b="1" dirty="0" lang="en-US" smtClean="0">
                <a:uFillTx/>
                <a:latin charset="0" pitchFamily="18" typeface="Times New Roman"/>
                <a:cs charset="0" pitchFamily="18" typeface="Times New Roman"/>
              </a:rPr>
              <a:t>LEARNING AND MEMORY</a:t>
            </a:r>
            <a:endParaRPr b="1" dirty="0" lang="en-US">
              <a:uFillTx/>
              <a:latin charset="0" pitchFamily="18" typeface="Times New Roman"/>
              <a:cs charset="0" pitchFamily="18" typeface="Times New Roman"/>
            </a:endParaRPr>
          </a:p>
        </p:txBody>
      </p:sp>
      <p:sp>
        <p:nvSpPr>
          <p:cNvPr xmlns:c="http://schemas.openxmlformats.org/drawingml/2006/chart" xmlns:pic="http://schemas.openxmlformats.org/drawingml/2006/picture" xmlns:dgm="http://schemas.openxmlformats.org/drawingml/2006/diagram" id="3" name="Subtitle 2"/>
          <p:cNvSpPr xmlns:c="http://schemas.openxmlformats.org/drawingml/2006/chart" xmlns:pic="http://schemas.openxmlformats.org/drawingml/2006/picture" xmlns:dgm="http://schemas.openxmlformats.org/drawingml/2006/diagram">
            <a:spLocks noGrp="1"/>
          </p:cNvSpPr>
          <p:nvPr>
            <p:ph idx="1" type="subTitle"/>
          </p:nvPr>
        </p:nvSpPr>
        <p:spPr xmlns:c="http://schemas.openxmlformats.org/drawingml/2006/chart" xmlns:pic="http://schemas.openxmlformats.org/drawingml/2006/picture" xmlns:dgm="http://schemas.openxmlformats.org/drawingml/2006/diagram">
          <a:xfrm>
            <a:off x="1229113" y="4022492"/>
            <a:ext cx="6400800" cy="1752600"/>
          </a:xfrm>
        </p:spPr>
        <p:txBody xmlns:c="http://schemas.openxmlformats.org/drawingml/2006/chart" xmlns:pic="http://schemas.openxmlformats.org/drawingml/2006/picture" xmlns:dgm="http://schemas.openxmlformats.org/drawingml/2006/diagram">
          <a:bodyPr/>
          <a:lstStyle/>
          <a:p>
            <a:endParaRPr dirty="0" lang="en-US">
              <a:uFillTx/>
            </a:endParaRPr>
          </a:p>
        </p:txBody>
      </p:sp>
    </p:spTree>
  </p:cSld>
  <p:clrMapOvr xmlns:c="http://schemas.openxmlformats.org/drawingml/2006/chart" xmlns:pic="http://schemas.openxmlformats.org/drawingml/2006/picture" xmlns:dgm="http://schemas.openxmlformats.org/drawingml/2006/diagram">
    <a:masterClrMapping/>
  </p:clrMapOvr>
  <p:timing>
    <p:tnLst>
      <p:par>
        <p:cTn dur="indefinite" id="1" nodeType="tmRoot" restart="never"/>
      </p:par>
    </p:tnLst>
  </p:timing>
</p:sld>
</file>

<file path=ppt/slides/slide10.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 name="Title 1"/>
          <p:cNvSpPr xmlns:c="http://schemas.openxmlformats.org/drawingml/2006/chart" xmlns:pic="http://schemas.openxmlformats.org/drawingml/2006/picture" xmlns:dgm="http://schemas.openxmlformats.org/drawingml/2006/diagram">
            <a:spLocks noGrp="1"/>
          </p:cNvSpPr>
          <p:nvPr>
            <p:ph type="title"/>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endParaRPr lang="en-US">
              <a:uFillTx/>
            </a:endParaRPr>
          </a:p>
        </p:txBody>
      </p:sp>
      <p:sp>
        <p:nvSpPr>
          <p:cNvPr xmlns:c="http://schemas.openxmlformats.org/drawingml/2006/chart" xmlns:pic="http://schemas.openxmlformats.org/drawingml/2006/picture" xmlns:dgm="http://schemas.openxmlformats.org/drawingml/2006/diagram" id="3" name="Content Placeholder 2"/>
          <p:cNvSpPr xmlns:c="http://schemas.openxmlformats.org/drawingml/2006/chart" xmlns:pic="http://schemas.openxmlformats.org/drawingml/2006/picture" xmlns:dgm="http://schemas.openxmlformats.org/drawingml/2006/diagram">
            <a:spLocks noGrp="1"/>
          </p:cNvSpPr>
          <p:nvPr>
            <p:ph idx="1"/>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normAutofit fontScale="92500" lnSpcReduction="10000"/>
          </a:bodyPr>
          <a:lstStyle/>
          <a:p>
            <a:r>
              <a:rPr dirty="0" lang="en-US" smtClean="0">
                <a:uFillTx/>
                <a:latin charset="0" pitchFamily="18" typeface="Times New Roman"/>
                <a:cs charset="0" pitchFamily="18" typeface="Times New Roman"/>
              </a:rPr>
              <a:t>Genetic issues-chromosomal abnormalities may lead to poor development of brain.Eg.Microcephaly,Down’s syndrome.</a:t>
            </a:r>
          </a:p>
          <a:p>
            <a:r>
              <a:rPr dirty="0" lang="en-US" smtClean="0">
                <a:uFillTx/>
                <a:latin charset="0" pitchFamily="18" typeface="Times New Roman"/>
                <a:cs charset="0" pitchFamily="18" typeface="Times New Roman"/>
              </a:rPr>
              <a:t>Prenatal factor- if the pregnant mother suffers from viral infections like chicken pox,measles,hepatitis etc.during the first three months of pregnancy or from syphilis,AIDS,diabetes mellitus the growth of the brain of the </a:t>
            </a:r>
            <a:r>
              <a:rPr dirty="0" err="1" lang="en-US" smtClean="0">
                <a:uFillTx/>
                <a:latin charset="0" pitchFamily="18" typeface="Times New Roman"/>
                <a:cs charset="0" pitchFamily="18" typeface="Times New Roman"/>
              </a:rPr>
              <a:t>foetus</a:t>
            </a:r>
            <a:r>
              <a:rPr dirty="0" lang="en-US" smtClean="0">
                <a:uFillTx/>
                <a:latin charset="0" pitchFamily="18" typeface="Times New Roman"/>
                <a:cs charset="0" pitchFamily="18" typeface="Times New Roman"/>
              </a:rPr>
              <a:t> is arrested. This results in M.R of the child.</a:t>
            </a:r>
            <a:endParaRPr dirty="0" lang="en-US">
              <a:uFillTx/>
              <a:latin charset="0" pitchFamily="18" typeface="Times New Roman"/>
              <a:cs charset="0" pitchFamily="18" typeface="Times New Roman"/>
            </a:endParaRPr>
          </a:p>
        </p:txBody>
      </p:sp>
    </p:spTree>
  </p:cSld>
  <p:clrMapOvr xmlns:c="http://schemas.openxmlformats.org/drawingml/2006/chart" xmlns:pic="http://schemas.openxmlformats.org/drawingml/2006/picture" xmlns:dgm="http://schemas.openxmlformats.org/drawingml/2006/diagram">
    <a:masterClrMapping/>
  </p:clrMapOvr>
</p:sld>
</file>

<file path=ppt/slides/slide11.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 name="Title 1"/>
          <p:cNvSpPr xmlns:c="http://schemas.openxmlformats.org/drawingml/2006/chart" xmlns:pic="http://schemas.openxmlformats.org/drawingml/2006/picture" xmlns:dgm="http://schemas.openxmlformats.org/drawingml/2006/diagram">
            <a:spLocks noGrp="1"/>
          </p:cNvSpPr>
          <p:nvPr>
            <p:ph type="title"/>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endParaRPr lang="en-US">
              <a:uFillTx/>
            </a:endParaRPr>
          </a:p>
        </p:txBody>
      </p:sp>
      <p:sp>
        <p:nvSpPr>
          <p:cNvPr xmlns:c="http://schemas.openxmlformats.org/drawingml/2006/chart" xmlns:pic="http://schemas.openxmlformats.org/drawingml/2006/picture" xmlns:dgm="http://schemas.openxmlformats.org/drawingml/2006/diagram" id="3" name="Content Placeholder 2"/>
          <p:cNvSpPr xmlns:c="http://schemas.openxmlformats.org/drawingml/2006/chart" xmlns:pic="http://schemas.openxmlformats.org/drawingml/2006/picture" xmlns:dgm="http://schemas.openxmlformats.org/drawingml/2006/diagram">
            <a:spLocks noGrp="1"/>
          </p:cNvSpPr>
          <p:nvPr>
            <p:ph idx="1"/>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normAutofit lnSpcReduction="10000"/>
          </a:bodyPr>
          <a:lstStyle/>
          <a:p>
            <a:r>
              <a:rPr dirty="0" lang="en-US" smtClean="0">
                <a:uFillTx/>
                <a:latin charset="0" pitchFamily="18" typeface="Times New Roman"/>
                <a:cs charset="0" pitchFamily="18" typeface="Times New Roman"/>
              </a:rPr>
              <a:t>Poor nutrition-</a:t>
            </a:r>
            <a:r>
              <a:rPr dirty="0" err="1" lang="en-US" smtClean="0">
                <a:uFillTx/>
                <a:latin charset="0" pitchFamily="18" typeface="Times New Roman"/>
                <a:cs charset="0" pitchFamily="18" typeface="Times New Roman"/>
              </a:rPr>
              <a:t>Protein,iron</a:t>
            </a:r>
            <a:r>
              <a:rPr dirty="0" lang="en-US" smtClean="0">
                <a:uFillTx/>
                <a:latin charset="0" pitchFamily="18" typeface="Times New Roman"/>
                <a:cs charset="0" pitchFamily="18" typeface="Times New Roman"/>
              </a:rPr>
              <a:t>, iodine deficiency in the pregnant woman and in turn the child lead to poor development of brain</a:t>
            </a:r>
          </a:p>
          <a:p>
            <a:r>
              <a:rPr dirty="0" lang="en-US" smtClean="0">
                <a:uFillTx/>
                <a:latin charset="0" pitchFamily="18" typeface="Times New Roman"/>
                <a:cs charset="0" pitchFamily="18" typeface="Times New Roman"/>
              </a:rPr>
              <a:t>Misuse of drugs- consumption of alcohol, tobacco and other intoxicating substances by the pregnant women.</a:t>
            </a:r>
          </a:p>
          <a:p>
            <a:r>
              <a:rPr dirty="0" lang="en-US" smtClean="0">
                <a:uFillTx/>
                <a:latin charset="0" pitchFamily="18" typeface="Times New Roman"/>
                <a:cs charset="0" pitchFamily="18" typeface="Times New Roman"/>
              </a:rPr>
              <a:t>Birth trauma-complicated, delayed delivery and difficulties faced during labor may cause damage to the brain of the child</a:t>
            </a:r>
          </a:p>
          <a:p>
            <a:endParaRPr dirty="0" lang="en-US">
              <a:uFillTx/>
            </a:endParaRPr>
          </a:p>
        </p:txBody>
      </p:sp>
    </p:spTree>
  </p:cSld>
  <p:clrMapOvr xmlns:c="http://schemas.openxmlformats.org/drawingml/2006/chart" xmlns:pic="http://schemas.openxmlformats.org/drawingml/2006/picture" xmlns:dgm="http://schemas.openxmlformats.org/drawingml/2006/diagram">
    <a:masterClrMapping/>
  </p:clrMapOvr>
</p:sld>
</file>

<file path=ppt/slides/slide12.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 name="Title 1"/>
          <p:cNvSpPr xmlns:c="http://schemas.openxmlformats.org/drawingml/2006/chart" xmlns:pic="http://schemas.openxmlformats.org/drawingml/2006/picture" xmlns:dgm="http://schemas.openxmlformats.org/drawingml/2006/diagram">
            <a:spLocks noGrp="1"/>
          </p:cNvSpPr>
          <p:nvPr>
            <p:ph type="title"/>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endParaRPr lang="en-US">
              <a:uFillTx/>
            </a:endParaRPr>
          </a:p>
        </p:txBody>
      </p:sp>
      <p:sp>
        <p:nvSpPr>
          <p:cNvPr xmlns:c="http://schemas.openxmlformats.org/drawingml/2006/chart" xmlns:pic="http://schemas.openxmlformats.org/drawingml/2006/picture" xmlns:dgm="http://schemas.openxmlformats.org/drawingml/2006/diagram" id="3" name="Content Placeholder 2"/>
          <p:cNvSpPr xmlns:c="http://schemas.openxmlformats.org/drawingml/2006/chart" xmlns:pic="http://schemas.openxmlformats.org/drawingml/2006/picture" xmlns:dgm="http://schemas.openxmlformats.org/drawingml/2006/diagram">
            <a:spLocks noGrp="1"/>
          </p:cNvSpPr>
          <p:nvPr>
            <p:ph idx="1"/>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normAutofit lnSpcReduction="10000"/>
          </a:bodyPr>
          <a:lstStyle/>
          <a:p>
            <a:r>
              <a:rPr dirty="0" lang="en-US" smtClean="0">
                <a:uFillTx/>
                <a:latin charset="0" pitchFamily="18" typeface="Times New Roman"/>
                <a:cs charset="0" pitchFamily="18" typeface="Times New Roman"/>
              </a:rPr>
              <a:t>Diseases during childhood-repeated vomiting, diarrhea, fits, jaundice, head injury, brain fever during first five years of life can cause brain damage.</a:t>
            </a:r>
          </a:p>
          <a:p>
            <a:r>
              <a:rPr dirty="0" lang="en-US" smtClean="0">
                <a:uFillTx/>
                <a:latin charset="0" pitchFamily="18" typeface="Times New Roman"/>
                <a:cs charset="0" pitchFamily="18" typeface="Times New Roman"/>
              </a:rPr>
              <a:t>Environmental stimulation- in a barren environment, where there are no adequate stimulation to the five senses of the child, no interactions with parents and environment can delay the maturation of the brain cells.</a:t>
            </a:r>
            <a:endParaRPr dirty="0" lang="en-US">
              <a:uFillTx/>
              <a:latin charset="0" pitchFamily="18" typeface="Times New Roman"/>
              <a:cs charset="0" pitchFamily="18" typeface="Times New Roman"/>
            </a:endParaRPr>
          </a:p>
        </p:txBody>
      </p:sp>
    </p:spTree>
  </p:cSld>
  <p:clrMapOvr xmlns:c="http://schemas.openxmlformats.org/drawingml/2006/chart" xmlns:pic="http://schemas.openxmlformats.org/drawingml/2006/picture" xmlns:dgm="http://schemas.openxmlformats.org/drawingml/2006/diagram">
    <a:masterClrMapping/>
  </p:clrMapOvr>
</p:sld>
</file>

<file path=ppt/slides/slide13.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 name="Title 1"/>
          <p:cNvSpPr xmlns:c="http://schemas.openxmlformats.org/drawingml/2006/chart" xmlns:pic="http://schemas.openxmlformats.org/drawingml/2006/picture" xmlns:dgm="http://schemas.openxmlformats.org/drawingml/2006/diagram">
            <a:spLocks noGrp="1"/>
          </p:cNvSpPr>
          <p:nvPr>
            <p:ph type="title"/>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r>
              <a:rPr dirty="0" lang="en-US" smtClean="0">
                <a:uFillTx/>
                <a:latin charset="0" pitchFamily="18" typeface="Times New Roman"/>
                <a:cs charset="0" pitchFamily="18" typeface="Times New Roman"/>
              </a:rPr>
              <a:t>Intelligent Quotient</a:t>
            </a:r>
            <a:endParaRPr dirty="0" lang="en-US">
              <a:uFillTx/>
              <a:latin charset="0" pitchFamily="18" typeface="Times New Roman"/>
              <a:cs charset="0" pitchFamily="18" typeface="Times New Roman"/>
            </a:endParaRPr>
          </a:p>
        </p:txBody>
      </p:sp>
      <p:sp>
        <p:nvSpPr>
          <p:cNvPr xmlns:c="http://schemas.openxmlformats.org/drawingml/2006/chart" xmlns:pic="http://schemas.openxmlformats.org/drawingml/2006/picture" xmlns:dgm="http://schemas.openxmlformats.org/drawingml/2006/diagram" id="3" name="Content Placeholder 2"/>
          <p:cNvSpPr xmlns:c="http://schemas.openxmlformats.org/drawingml/2006/chart" xmlns:pic="http://schemas.openxmlformats.org/drawingml/2006/picture" xmlns:dgm="http://schemas.openxmlformats.org/drawingml/2006/diagram">
            <a:spLocks noGrp="1"/>
          </p:cNvSpPr>
          <p:nvPr>
            <p:ph idx="1"/>
          </p:nvPr>
        </p:nvSpPr>
        <p:spPr xmlns:c="http://schemas.openxmlformats.org/drawingml/2006/chart" xmlns:pic="http://schemas.openxmlformats.org/drawingml/2006/picture" xmlns:dgm="http://schemas.openxmlformats.org/drawingml/2006/diagram">
          <a:xfrm>
            <a:off x="436082" y="1594921"/>
            <a:ext cx="8229600" cy="4525963"/>
          </a:xfrm>
        </p:spPr>
        <p:txBody xmlns:c="http://schemas.openxmlformats.org/drawingml/2006/chart" xmlns:pic="http://schemas.openxmlformats.org/drawingml/2006/picture" xmlns:dgm="http://schemas.openxmlformats.org/drawingml/2006/diagram">
          <a:bodyPr>
            <a:normAutofit fontScale="92500" lnSpcReduction="20000"/>
          </a:bodyPr>
          <a:lstStyle/>
          <a:p>
            <a:r>
              <a:rPr dirty="0" lang="en-US" smtClean="0">
                <a:uFillTx/>
                <a:latin charset="0" pitchFamily="18" typeface="Times New Roman"/>
                <a:cs charset="0" pitchFamily="18" typeface="Times New Roman"/>
              </a:rPr>
              <a:t>It is calculated by the formula M.A/C.A.*100</a:t>
            </a:r>
          </a:p>
          <a:p>
            <a:r>
              <a:rPr dirty="0" lang="en-US" smtClean="0">
                <a:uFillTx/>
                <a:latin charset="0" pitchFamily="18" typeface="Times New Roman"/>
                <a:cs charset="0" pitchFamily="18" typeface="Times New Roman"/>
              </a:rPr>
              <a:t>Those who have an I.Q below 70 are retarded</a:t>
            </a:r>
          </a:p>
          <a:p>
            <a:r>
              <a:rPr dirty="0" lang="en-US" smtClean="0">
                <a:uFillTx/>
                <a:latin charset="0" pitchFamily="18" typeface="Times New Roman"/>
                <a:cs charset="0" pitchFamily="18" typeface="Times New Roman"/>
              </a:rPr>
              <a:t>I.Q is the product of genetics, nutrition and environment. </a:t>
            </a:r>
          </a:p>
          <a:p>
            <a:r>
              <a:rPr dirty="0" lang="en-US" smtClean="0">
                <a:uFillTx/>
                <a:latin charset="0" pitchFamily="18" typeface="Times New Roman"/>
                <a:cs charset="0" pitchFamily="18" typeface="Times New Roman"/>
              </a:rPr>
              <a:t>Men are generally good in problem solving. Women are good in reasoning, word fluency and memory</a:t>
            </a:r>
          </a:p>
          <a:p>
            <a:r>
              <a:rPr dirty="0" lang="en-US" smtClean="0">
                <a:uFillTx/>
                <a:latin charset="0" pitchFamily="18" typeface="Times New Roman"/>
                <a:cs charset="0" pitchFamily="18" typeface="Times New Roman"/>
              </a:rPr>
              <a:t>I.Q is not a static phenomenon. It keeps changing</a:t>
            </a:r>
            <a:r>
              <a:rPr dirty="0" lang="en-US" smtClean="0">
                <a:uFillTx/>
                <a:latin charset="0" pitchFamily="18" typeface="Times New Roman"/>
                <a:cs charset="0" pitchFamily="18" typeface="Times New Roman"/>
              </a:rPr>
              <a:t>. Good </a:t>
            </a:r>
            <a:r>
              <a:rPr dirty="0" lang="en-US" smtClean="0">
                <a:uFillTx/>
                <a:latin charset="0" pitchFamily="18" typeface="Times New Roman"/>
                <a:cs charset="0" pitchFamily="18" typeface="Times New Roman"/>
              </a:rPr>
              <a:t>health, mental equilibrium and pleasant challenging environment improve the intellectual functioning of the </a:t>
            </a:r>
            <a:r>
              <a:rPr dirty="0" lang="en-US" smtClean="0">
                <a:uFillTx/>
                <a:latin charset="0" pitchFamily="18" typeface="Times New Roman"/>
                <a:cs charset="0" pitchFamily="18" typeface="Times New Roman"/>
              </a:rPr>
              <a:t>individual.</a:t>
            </a:r>
            <a:endParaRPr dirty="0" lang="en-US">
              <a:uFillTx/>
              <a:latin charset="0" pitchFamily="18" typeface="Times New Roman"/>
              <a:cs charset="0" pitchFamily="18" typeface="Times New Roman"/>
            </a:endParaRPr>
          </a:p>
        </p:txBody>
      </p:sp>
    </p:spTree>
  </p:cSld>
  <p:clrMapOvr xmlns:c="http://schemas.openxmlformats.org/drawingml/2006/chart" xmlns:pic="http://schemas.openxmlformats.org/drawingml/2006/picture" xmlns:dgm="http://schemas.openxmlformats.org/drawingml/2006/diagram">
    <a:masterClrMapping/>
  </p:clrMapOvr>
</p:sld>
</file>

<file path=ppt/slides/slide14.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 name="Title 1"/>
          <p:cNvSpPr xmlns:c="http://schemas.openxmlformats.org/drawingml/2006/chart" xmlns:pic="http://schemas.openxmlformats.org/drawingml/2006/picture" xmlns:dgm="http://schemas.openxmlformats.org/drawingml/2006/diagram">
            <a:spLocks noGrp="1"/>
          </p:cNvSpPr>
          <p:nvPr>
            <p:ph type="title"/>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r>
              <a:rPr dirty="0" lang="en-US" smtClean="0">
                <a:uFillTx/>
                <a:latin charset="0" pitchFamily="18" typeface="Times New Roman"/>
                <a:cs charset="0" pitchFamily="18" typeface="Times New Roman"/>
              </a:rPr>
              <a:t>Attention Span &amp; Concentration</a:t>
            </a:r>
            <a:endParaRPr dirty="0" lang="en-US">
              <a:uFillTx/>
              <a:latin charset="0" pitchFamily="18" typeface="Times New Roman"/>
              <a:cs charset="0" pitchFamily="18" typeface="Times New Roman"/>
            </a:endParaRPr>
          </a:p>
        </p:txBody>
      </p:sp>
      <p:sp>
        <p:nvSpPr>
          <p:cNvPr xmlns:c="http://schemas.openxmlformats.org/drawingml/2006/chart" xmlns:pic="http://schemas.openxmlformats.org/drawingml/2006/picture" xmlns:dgm="http://schemas.openxmlformats.org/drawingml/2006/diagram" id="3" name="Content Placeholder 2"/>
          <p:cNvSpPr xmlns:c="http://schemas.openxmlformats.org/drawingml/2006/chart" xmlns:pic="http://schemas.openxmlformats.org/drawingml/2006/picture" xmlns:dgm="http://schemas.openxmlformats.org/drawingml/2006/diagram">
            <a:spLocks noGrp="1"/>
          </p:cNvSpPr>
          <p:nvPr>
            <p:ph idx="1"/>
          </p:nvPr>
        </p:nvSpPr>
        <p:spPr xmlns:c="http://schemas.openxmlformats.org/drawingml/2006/chart" xmlns:pic="http://schemas.openxmlformats.org/drawingml/2006/picture" xmlns:dgm="http://schemas.openxmlformats.org/drawingml/2006/diagram">
          <a:xfrm>
            <a:off x="267140" y="1304552"/>
            <a:ext cx="8229600" cy="4525963"/>
          </a:xfrm>
        </p:spPr>
        <p:txBody xmlns:c="http://schemas.openxmlformats.org/drawingml/2006/chart" xmlns:pic="http://schemas.openxmlformats.org/drawingml/2006/picture" xmlns:dgm="http://schemas.openxmlformats.org/drawingml/2006/diagram">
          <a:bodyPr>
            <a:normAutofit fontScale="92500"/>
          </a:bodyPr>
          <a:lstStyle/>
          <a:p>
            <a:pPr>
              <a:buNone/>
            </a:pPr>
            <a:r>
              <a:rPr dirty="0" lang="en-US" smtClean="0">
                <a:uFillTx/>
                <a:latin charset="0" pitchFamily="18" typeface="Times New Roman"/>
                <a:cs charset="0" pitchFamily="18" typeface="Times New Roman"/>
              </a:rPr>
              <a:t>Two factors- Internal &amp; External</a:t>
            </a:r>
          </a:p>
          <a:p>
            <a:pPr>
              <a:buNone/>
            </a:pPr>
            <a:r>
              <a:rPr dirty="0" lang="en-US" smtClean="0">
                <a:uFillTx/>
                <a:latin charset="0" pitchFamily="18" typeface="Times New Roman"/>
                <a:cs charset="0" pitchFamily="18" typeface="Times New Roman"/>
              </a:rPr>
              <a:t>Internal-</a:t>
            </a:r>
          </a:p>
          <a:p>
            <a:r>
              <a:rPr dirty="0" lang="en-US" smtClean="0">
                <a:uFillTx/>
                <a:latin charset="0" pitchFamily="18" typeface="Times New Roman"/>
                <a:cs charset="0" pitchFamily="18" typeface="Times New Roman"/>
              </a:rPr>
              <a:t>Fasting &amp; Feasting- If the adolescent is fasting or took food 5 to 6 hrs ago, the glucose level in the blood drops to 60 mg per 100 </a:t>
            </a:r>
            <a:r>
              <a:rPr dirty="0" err="1" lang="en-US" smtClean="0">
                <a:uFillTx/>
                <a:latin charset="0" pitchFamily="18" typeface="Times New Roman"/>
                <a:cs charset="0" pitchFamily="18" typeface="Times New Roman"/>
              </a:rPr>
              <a:t>ml.This</a:t>
            </a:r>
            <a:r>
              <a:rPr dirty="0" lang="en-US" smtClean="0">
                <a:uFillTx/>
                <a:latin charset="0" pitchFamily="18" typeface="Times New Roman"/>
                <a:cs charset="0" pitchFamily="18" typeface="Times New Roman"/>
              </a:rPr>
              <a:t> Hypoglycemia makes the </a:t>
            </a:r>
            <a:r>
              <a:rPr dirty="0" err="1" lang="en-US" smtClean="0">
                <a:uFillTx/>
                <a:latin charset="0" pitchFamily="18" typeface="Times New Roman"/>
                <a:cs charset="0" pitchFamily="18" typeface="Times New Roman"/>
              </a:rPr>
              <a:t>indl</a:t>
            </a:r>
            <a:r>
              <a:rPr dirty="0" lang="en-US" smtClean="0">
                <a:uFillTx/>
                <a:latin charset="0" pitchFamily="18" typeface="Times New Roman"/>
                <a:cs charset="0" pitchFamily="18" typeface="Times New Roman"/>
              </a:rPr>
              <a:t>. Unable to sustain his/her attention and concentration.</a:t>
            </a:r>
          </a:p>
          <a:p>
            <a:pPr>
              <a:buNone/>
            </a:pPr>
            <a:r>
              <a:rPr dirty="0" lang="en-US" smtClean="0">
                <a:uFillTx/>
                <a:latin charset="0" pitchFamily="18" typeface="Times New Roman"/>
                <a:cs charset="0" pitchFamily="18" typeface="Times New Roman"/>
              </a:rPr>
              <a:t>On the other hand , if he had taken very high calorie diet, he feels drowsy and fails to concentrate.</a:t>
            </a:r>
            <a:endParaRPr dirty="0" lang="en-US">
              <a:uFillTx/>
              <a:latin charset="0" pitchFamily="18" typeface="Times New Roman"/>
              <a:cs charset="0" pitchFamily="18" typeface="Times New Roman"/>
            </a:endParaRPr>
          </a:p>
        </p:txBody>
      </p:sp>
    </p:spTree>
  </p:cSld>
  <p:clrMapOvr xmlns:c="http://schemas.openxmlformats.org/drawingml/2006/chart" xmlns:pic="http://schemas.openxmlformats.org/drawingml/2006/picture" xmlns:dgm="http://schemas.openxmlformats.org/drawingml/2006/diagram">
    <a:masterClrMapping/>
  </p:clrMapOvr>
</p:sld>
</file>

<file path=ppt/slides/slide15.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 name="Title 1"/>
          <p:cNvSpPr xmlns:c="http://schemas.openxmlformats.org/drawingml/2006/chart" xmlns:pic="http://schemas.openxmlformats.org/drawingml/2006/picture" xmlns:dgm="http://schemas.openxmlformats.org/drawingml/2006/diagram">
            <a:spLocks noGrp="1"/>
          </p:cNvSpPr>
          <p:nvPr>
            <p:ph type="title"/>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endParaRPr lang="en-US">
              <a:uFillTx/>
            </a:endParaRPr>
          </a:p>
        </p:txBody>
      </p:sp>
      <p:sp>
        <p:nvSpPr>
          <p:cNvPr xmlns:c="http://schemas.openxmlformats.org/drawingml/2006/chart" xmlns:pic="http://schemas.openxmlformats.org/drawingml/2006/picture" xmlns:dgm="http://schemas.openxmlformats.org/drawingml/2006/diagram" id="3" name="Content Placeholder 2"/>
          <p:cNvSpPr xmlns:c="http://schemas.openxmlformats.org/drawingml/2006/chart" xmlns:pic="http://schemas.openxmlformats.org/drawingml/2006/picture" xmlns:dgm="http://schemas.openxmlformats.org/drawingml/2006/diagram">
            <a:spLocks noGrp="1"/>
          </p:cNvSpPr>
          <p:nvPr>
            <p:ph idx="1"/>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r>
              <a:rPr dirty="0" lang="en-US" smtClean="0">
                <a:uFillTx/>
                <a:latin charset="0" pitchFamily="18" typeface="Times New Roman"/>
                <a:cs charset="0" pitchFamily="18" typeface="Times New Roman"/>
              </a:rPr>
              <a:t>Pain and discomfort in the body</a:t>
            </a:r>
          </a:p>
          <a:p>
            <a:r>
              <a:rPr dirty="0" lang="en-US" smtClean="0">
                <a:uFillTx/>
                <a:latin charset="0" pitchFamily="18" typeface="Times New Roman"/>
                <a:cs charset="0" pitchFamily="18" typeface="Times New Roman"/>
              </a:rPr>
              <a:t>Dissatisfaction and disappointments</a:t>
            </a:r>
          </a:p>
          <a:p>
            <a:r>
              <a:rPr dirty="0" lang="en-US" smtClean="0">
                <a:uFillTx/>
                <a:latin charset="0" pitchFamily="18" typeface="Times New Roman"/>
                <a:cs charset="0" pitchFamily="18" typeface="Times New Roman"/>
              </a:rPr>
              <a:t>Sexual interests and thoughts, worries about family, finance and future</a:t>
            </a:r>
          </a:p>
          <a:p>
            <a:r>
              <a:rPr dirty="0" lang="en-US" smtClean="0">
                <a:uFillTx/>
                <a:latin charset="0" pitchFamily="18" typeface="Times New Roman"/>
                <a:cs charset="0" pitchFamily="18" typeface="Times New Roman"/>
              </a:rPr>
              <a:t>Negative emotions like fear, sadness, anger, jealousy, inferiority</a:t>
            </a:r>
            <a:endParaRPr dirty="0" lang="en-US">
              <a:uFillTx/>
              <a:latin charset="0" pitchFamily="18" typeface="Times New Roman"/>
              <a:cs charset="0" pitchFamily="18" typeface="Times New Roman"/>
            </a:endParaRPr>
          </a:p>
        </p:txBody>
      </p:sp>
    </p:spTree>
  </p:cSld>
  <p:clrMapOvr xmlns:c="http://schemas.openxmlformats.org/drawingml/2006/chart" xmlns:pic="http://schemas.openxmlformats.org/drawingml/2006/picture" xmlns:dgm="http://schemas.openxmlformats.org/drawingml/2006/diagram">
    <a:masterClrMapping/>
  </p:clrMapOvr>
</p:sld>
</file>

<file path=ppt/slides/slide16.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 name="Title 1"/>
          <p:cNvSpPr xmlns:c="http://schemas.openxmlformats.org/drawingml/2006/chart" xmlns:pic="http://schemas.openxmlformats.org/drawingml/2006/picture" xmlns:dgm="http://schemas.openxmlformats.org/drawingml/2006/diagram">
            <a:spLocks noGrp="1"/>
          </p:cNvSpPr>
          <p:nvPr>
            <p:ph type="title"/>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r>
              <a:rPr dirty="0" lang="en-US" smtClean="0">
                <a:uFillTx/>
              </a:rPr>
              <a:t>External </a:t>
            </a:r>
            <a:endParaRPr dirty="0" lang="en-US">
              <a:uFillTx/>
            </a:endParaRPr>
          </a:p>
        </p:txBody>
      </p:sp>
      <p:sp>
        <p:nvSpPr>
          <p:cNvPr xmlns:c="http://schemas.openxmlformats.org/drawingml/2006/chart" xmlns:pic="http://schemas.openxmlformats.org/drawingml/2006/picture" xmlns:dgm="http://schemas.openxmlformats.org/drawingml/2006/diagram" id="3" name="Content Placeholder 2"/>
          <p:cNvSpPr xmlns:c="http://schemas.openxmlformats.org/drawingml/2006/chart" xmlns:pic="http://schemas.openxmlformats.org/drawingml/2006/picture" xmlns:dgm="http://schemas.openxmlformats.org/drawingml/2006/diagram">
            <a:spLocks noGrp="1"/>
          </p:cNvSpPr>
          <p:nvPr>
            <p:ph idx="1"/>
          </p:nvPr>
        </p:nvSpPr>
        <p:spPr xmlns:c="http://schemas.openxmlformats.org/drawingml/2006/chart" xmlns:pic="http://schemas.openxmlformats.org/drawingml/2006/picture" xmlns:dgm="http://schemas.openxmlformats.org/drawingml/2006/diagram">
          <a:xfrm>
            <a:off x="599745" y="1309831"/>
            <a:ext cx="8229600" cy="4525963"/>
          </a:xfrm>
        </p:spPr>
        <p:txBody xmlns:c="http://schemas.openxmlformats.org/drawingml/2006/chart" xmlns:pic="http://schemas.openxmlformats.org/drawingml/2006/picture" xmlns:dgm="http://schemas.openxmlformats.org/drawingml/2006/diagram">
          <a:bodyPr>
            <a:normAutofit fontScale="92500" lnSpcReduction="20000"/>
          </a:bodyPr>
          <a:lstStyle/>
          <a:p>
            <a:r>
              <a:rPr dirty="0" lang="en-US" smtClean="0">
                <a:uFillTx/>
                <a:latin charset="0" pitchFamily="18" typeface="Times New Roman"/>
                <a:cs charset="0" pitchFamily="18" typeface="Times New Roman"/>
              </a:rPr>
              <a:t>T.V., radio, cinema</a:t>
            </a:r>
          </a:p>
          <a:p>
            <a:r>
              <a:rPr dirty="0" lang="en-US" smtClean="0">
                <a:uFillTx/>
                <a:latin charset="0" pitchFamily="18" typeface="Times New Roman"/>
                <a:cs charset="0" pitchFamily="18" typeface="Times New Roman"/>
              </a:rPr>
              <a:t>Others playing, conversing, quarrelling</a:t>
            </a:r>
          </a:p>
          <a:p>
            <a:r>
              <a:rPr dirty="0" lang="en-US" smtClean="0">
                <a:uFillTx/>
                <a:latin charset="0" pitchFamily="18" typeface="Times New Roman"/>
                <a:cs charset="0" pitchFamily="18" typeface="Times New Roman"/>
              </a:rPr>
              <a:t>Noise</a:t>
            </a:r>
          </a:p>
          <a:p>
            <a:r>
              <a:rPr dirty="0" lang="en-US" smtClean="0">
                <a:uFillTx/>
                <a:latin charset="0" pitchFamily="18" typeface="Times New Roman"/>
                <a:cs charset="0" pitchFamily="18" typeface="Times New Roman"/>
              </a:rPr>
              <a:t>Unhealthy physical environment- no fresh air, no proper light, bad smell</a:t>
            </a:r>
          </a:p>
          <a:p>
            <a:pPr>
              <a:buNone/>
            </a:pPr>
            <a:r>
              <a:rPr dirty="0" lang="en-US" smtClean="0">
                <a:uFillTx/>
                <a:latin charset="0" pitchFamily="18" typeface="Times New Roman"/>
                <a:cs charset="0" pitchFamily="18" typeface="Times New Roman"/>
              </a:rPr>
              <a:t> </a:t>
            </a:r>
            <a:r>
              <a:rPr dirty="0" lang="en-US" smtClean="0">
                <a:uFillTx/>
                <a:latin charset="0" pitchFamily="18" typeface="Times New Roman"/>
                <a:cs charset="0" pitchFamily="18" typeface="Times New Roman"/>
              </a:rPr>
              <a:t>Adequate and timely nutritious food, adequate sleep, physical fitness, mental well-being, interesting subjects, silent and pleasant environment improve one’s attention and concentration </a:t>
            </a:r>
            <a:endParaRPr dirty="0" lang="en-US">
              <a:uFillTx/>
              <a:latin charset="0" pitchFamily="18" typeface="Times New Roman"/>
              <a:cs charset="0" pitchFamily="18" typeface="Times New Roman"/>
            </a:endParaRPr>
          </a:p>
        </p:txBody>
      </p:sp>
    </p:spTree>
  </p:cSld>
  <p:clrMapOvr xmlns:c="http://schemas.openxmlformats.org/drawingml/2006/chart" xmlns:pic="http://schemas.openxmlformats.org/drawingml/2006/picture" xmlns:dgm="http://schemas.openxmlformats.org/drawingml/2006/diagram">
    <a:masterClrMapping/>
  </p:clrMapOvr>
</p:sld>
</file>

<file path=ppt/slides/slide17.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 name="Title 1"/>
          <p:cNvSpPr xmlns:c="http://schemas.openxmlformats.org/drawingml/2006/chart" xmlns:pic="http://schemas.openxmlformats.org/drawingml/2006/picture" xmlns:dgm="http://schemas.openxmlformats.org/drawingml/2006/diagram">
            <a:spLocks noGrp="1"/>
          </p:cNvSpPr>
          <p:nvPr>
            <p:ph type="title"/>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r>
              <a:rPr dirty="0" lang="en-US" smtClean="0">
                <a:uFillTx/>
                <a:latin charset="0" pitchFamily="18" typeface="Times New Roman"/>
                <a:cs charset="0" pitchFamily="18" typeface="Times New Roman"/>
              </a:rPr>
              <a:t>External</a:t>
            </a:r>
            <a:endParaRPr dirty="0" lang="en-US">
              <a:uFillTx/>
              <a:latin charset="0" pitchFamily="18" typeface="Times New Roman"/>
              <a:cs charset="0" pitchFamily="18" typeface="Times New Roman"/>
            </a:endParaRPr>
          </a:p>
        </p:txBody>
      </p:sp>
      <p:sp>
        <p:nvSpPr>
          <p:cNvPr xmlns:c="http://schemas.openxmlformats.org/drawingml/2006/chart" xmlns:pic="http://schemas.openxmlformats.org/drawingml/2006/picture" xmlns:dgm="http://schemas.openxmlformats.org/drawingml/2006/diagram" id="3" name="Content Placeholder 2"/>
          <p:cNvSpPr xmlns:c="http://schemas.openxmlformats.org/drawingml/2006/chart" xmlns:pic="http://schemas.openxmlformats.org/drawingml/2006/picture" xmlns:dgm="http://schemas.openxmlformats.org/drawingml/2006/diagram">
            <a:spLocks noGrp="1"/>
          </p:cNvSpPr>
          <p:nvPr>
            <p:ph idx="1"/>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normAutofit fontScale="92500" lnSpcReduction="10000"/>
          </a:bodyPr>
          <a:lstStyle/>
          <a:p>
            <a:r>
              <a:rPr dirty="0" lang="en-US" smtClean="0">
                <a:uFillTx/>
                <a:latin charset="0" pitchFamily="18" typeface="Times New Roman"/>
                <a:cs charset="0" pitchFamily="18" typeface="Times New Roman"/>
              </a:rPr>
              <a:t>Motivation- again its of 2 types. Internal and External. Parents, teachers, competitive classmates, rewards, good jobs act as external motivational factors.</a:t>
            </a:r>
          </a:p>
          <a:p>
            <a:pPr>
              <a:buNone/>
            </a:pPr>
            <a:r>
              <a:rPr dirty="0" lang="en-US" smtClean="0">
                <a:uFillTx/>
                <a:latin charset="0" pitchFamily="18" typeface="Times New Roman"/>
                <a:cs charset="0" pitchFamily="18" typeface="Times New Roman"/>
              </a:rPr>
              <a:t> </a:t>
            </a:r>
            <a:r>
              <a:rPr dirty="0" lang="en-US" smtClean="0">
                <a:uFillTx/>
                <a:latin charset="0" pitchFamily="18" typeface="Times New Roman"/>
                <a:cs charset="0" pitchFamily="18" typeface="Times New Roman"/>
              </a:rPr>
              <a:t>Acquiring knowledge, need to excel oneself , awareness of the value of education in the personality development and in the management of life events are the internal motivating factors.</a:t>
            </a:r>
          </a:p>
          <a:p>
            <a:pPr>
              <a:buNone/>
            </a:pPr>
            <a:r>
              <a:rPr dirty="0" lang="en-US" smtClean="0">
                <a:uFillTx/>
                <a:latin charset="0" pitchFamily="18" typeface="Times New Roman"/>
                <a:cs charset="0" pitchFamily="18" typeface="Times New Roman"/>
              </a:rPr>
              <a:t>Many children chose the course because of their parental pressure which might demotivate.</a:t>
            </a:r>
            <a:endParaRPr dirty="0" lang="en-US">
              <a:uFillTx/>
              <a:latin charset="0" pitchFamily="18" typeface="Times New Roman"/>
              <a:cs charset="0" pitchFamily="18" typeface="Times New Roman"/>
            </a:endParaRPr>
          </a:p>
        </p:txBody>
      </p:sp>
    </p:spTree>
  </p:cSld>
  <p:clrMapOvr xmlns:c="http://schemas.openxmlformats.org/drawingml/2006/chart" xmlns:pic="http://schemas.openxmlformats.org/drawingml/2006/picture" xmlns:dgm="http://schemas.openxmlformats.org/drawingml/2006/diagram">
    <a:masterClrMapping/>
  </p:clrMapOvr>
</p:sld>
</file>

<file path=ppt/slides/slide18.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 name="Title 1"/>
          <p:cNvSpPr xmlns:c="http://schemas.openxmlformats.org/drawingml/2006/chart" xmlns:pic="http://schemas.openxmlformats.org/drawingml/2006/picture" xmlns:dgm="http://schemas.openxmlformats.org/drawingml/2006/diagram">
            <a:spLocks noGrp="1"/>
          </p:cNvSpPr>
          <p:nvPr>
            <p:ph type="title"/>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r>
              <a:rPr dirty="0" lang="en-US" smtClean="0">
                <a:uFillTx/>
                <a:latin charset="0" pitchFamily="18" typeface="Times New Roman"/>
                <a:cs charset="0" pitchFamily="18" typeface="Times New Roman"/>
              </a:rPr>
              <a:t>External</a:t>
            </a:r>
            <a:endParaRPr dirty="0" lang="en-US">
              <a:uFillTx/>
              <a:latin charset="0" pitchFamily="18" typeface="Times New Roman"/>
              <a:cs charset="0" pitchFamily="18" typeface="Times New Roman"/>
            </a:endParaRPr>
          </a:p>
        </p:txBody>
      </p:sp>
      <p:sp>
        <p:nvSpPr>
          <p:cNvPr xmlns:c="http://schemas.openxmlformats.org/drawingml/2006/chart" xmlns:pic="http://schemas.openxmlformats.org/drawingml/2006/picture" xmlns:dgm="http://schemas.openxmlformats.org/drawingml/2006/diagram" id="3" name="Content Placeholder 2"/>
          <p:cNvSpPr xmlns:c="http://schemas.openxmlformats.org/drawingml/2006/chart" xmlns:pic="http://schemas.openxmlformats.org/drawingml/2006/picture" xmlns:dgm="http://schemas.openxmlformats.org/drawingml/2006/diagram">
            <a:spLocks noGrp="1"/>
          </p:cNvSpPr>
          <p:nvPr>
            <p:ph idx="1"/>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normAutofit fontScale="92500" lnSpcReduction="10000"/>
          </a:bodyPr>
          <a:lstStyle/>
          <a:p>
            <a:r>
              <a:rPr dirty="0" lang="en-US" smtClean="0">
                <a:uFillTx/>
                <a:latin charset="0" pitchFamily="18" typeface="Times New Roman"/>
                <a:cs charset="0" pitchFamily="18" typeface="Times New Roman"/>
              </a:rPr>
              <a:t>Nature of information and usefulness of the subject- Some subjects and information, by their nature, arouse interest in majority of adolescents. For example, poems, drama, information about people, animals and places and nature.</a:t>
            </a:r>
          </a:p>
          <a:p>
            <a:pPr>
              <a:buNone/>
            </a:pPr>
            <a:r>
              <a:rPr dirty="0" lang="en-US" smtClean="0">
                <a:uFillTx/>
                <a:latin charset="0" pitchFamily="18" typeface="Times New Roman"/>
                <a:cs charset="0" pitchFamily="18" typeface="Times New Roman"/>
              </a:rPr>
              <a:t>A good teacher always succeed in generating interest in majority of the students. Simple language, attractive style of presentation, pictures showing the application of knowledge in routine life make the difference.</a:t>
            </a:r>
            <a:endParaRPr dirty="0" lang="en-US">
              <a:uFillTx/>
              <a:latin charset="0" pitchFamily="18" typeface="Times New Roman"/>
              <a:cs charset="0" pitchFamily="18" typeface="Times New Roman"/>
            </a:endParaRPr>
          </a:p>
        </p:txBody>
      </p:sp>
    </p:spTree>
  </p:cSld>
  <p:clrMapOvr xmlns:c="http://schemas.openxmlformats.org/drawingml/2006/chart" xmlns:pic="http://schemas.openxmlformats.org/drawingml/2006/picture" xmlns:dgm="http://schemas.openxmlformats.org/drawingml/2006/diagram">
    <a:masterClrMapping/>
  </p:clrMapOvr>
</p:sld>
</file>

<file path=ppt/slides/slide19.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 name="Title 1"/>
          <p:cNvSpPr xmlns:c="http://schemas.openxmlformats.org/drawingml/2006/chart" xmlns:pic="http://schemas.openxmlformats.org/drawingml/2006/picture" xmlns:dgm="http://schemas.openxmlformats.org/drawingml/2006/diagram">
            <a:spLocks noGrp="1"/>
          </p:cNvSpPr>
          <p:nvPr>
            <p:ph type="title"/>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r>
              <a:rPr dirty="0" lang="en-US" smtClean="0">
                <a:uFillTx/>
                <a:latin charset="0" pitchFamily="18" typeface="Times New Roman"/>
                <a:cs charset="0" pitchFamily="18" typeface="Times New Roman"/>
              </a:rPr>
              <a:t>External</a:t>
            </a:r>
            <a:endParaRPr dirty="0" lang="en-US">
              <a:uFillTx/>
              <a:latin charset="0" pitchFamily="18" typeface="Times New Roman"/>
              <a:cs charset="0" pitchFamily="18" typeface="Times New Roman"/>
            </a:endParaRPr>
          </a:p>
        </p:txBody>
      </p:sp>
      <p:sp>
        <p:nvSpPr>
          <p:cNvPr xmlns:c="http://schemas.openxmlformats.org/drawingml/2006/chart" xmlns:pic="http://schemas.openxmlformats.org/drawingml/2006/picture" xmlns:dgm="http://schemas.openxmlformats.org/drawingml/2006/diagram" id="3" name="Content Placeholder 2"/>
          <p:cNvSpPr xmlns:c="http://schemas.openxmlformats.org/drawingml/2006/chart" xmlns:pic="http://schemas.openxmlformats.org/drawingml/2006/picture" xmlns:dgm="http://schemas.openxmlformats.org/drawingml/2006/diagram">
            <a:spLocks noGrp="1"/>
          </p:cNvSpPr>
          <p:nvPr>
            <p:ph idx="1"/>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normAutofit fontScale="92500" lnSpcReduction="10000"/>
          </a:bodyPr>
          <a:lstStyle/>
          <a:p>
            <a:r>
              <a:rPr dirty="0" lang="en-US" smtClean="0">
                <a:uFillTx/>
                <a:latin charset="0" pitchFamily="18" typeface="Times New Roman"/>
                <a:cs charset="0" pitchFamily="18" typeface="Times New Roman"/>
              </a:rPr>
              <a:t>Physical Health</a:t>
            </a:r>
          </a:p>
          <a:p>
            <a:r>
              <a:rPr dirty="0" lang="en-US" smtClean="0">
                <a:uFillTx/>
                <a:latin charset="0" pitchFamily="18" typeface="Times New Roman"/>
                <a:cs charset="0" pitchFamily="18" typeface="Times New Roman"/>
              </a:rPr>
              <a:t>Mental health-anxiety disorders, identity crisis, performance anxiety,  the big gap between the realities of life and fantasies, lack of sexual education, social </a:t>
            </a:r>
            <a:r>
              <a:rPr dirty="0" err="1" lang="en-US" smtClean="0">
                <a:uFillTx/>
                <a:latin charset="0" pitchFamily="18" typeface="Times New Roman"/>
                <a:cs charset="0" pitchFamily="18" typeface="Times New Roman"/>
              </a:rPr>
              <a:t>disorganisation</a:t>
            </a:r>
            <a:r>
              <a:rPr dirty="0" lang="en-US" smtClean="0">
                <a:uFillTx/>
                <a:latin charset="0" pitchFamily="18" typeface="Times New Roman"/>
                <a:cs charset="0" pitchFamily="18" typeface="Times New Roman"/>
              </a:rPr>
              <a:t> like unhealthy and unethical competitions, uncertain society, unequal distribution of wealth also leads to anxiety.</a:t>
            </a:r>
          </a:p>
          <a:p>
            <a:pPr>
              <a:buNone/>
            </a:pPr>
            <a:r>
              <a:rPr dirty="0" lang="en-US" smtClean="0">
                <a:uFillTx/>
                <a:latin charset="0" pitchFamily="18" typeface="Times New Roman"/>
                <a:cs charset="0" pitchFamily="18" typeface="Times New Roman"/>
              </a:rPr>
              <a:t>   Depression, Hysterical disorder, Drug abuse, quality of teaching.</a:t>
            </a:r>
            <a:endParaRPr dirty="0" lang="en-US">
              <a:uFillTx/>
              <a:latin charset="0" pitchFamily="18" typeface="Times New Roman"/>
              <a:cs charset="0" pitchFamily="18" typeface="Times New Roman"/>
            </a:endParaRPr>
          </a:p>
        </p:txBody>
      </p:sp>
    </p:spTree>
  </p:cSld>
  <p:clrMapOvr xmlns:c="http://schemas.openxmlformats.org/drawingml/2006/chart" xmlns:pic="http://schemas.openxmlformats.org/drawingml/2006/picture" xmlns:dgm="http://schemas.openxmlformats.org/drawingml/2006/diagram">
    <a:masterClrMapping/>
  </p:clrMapOvr>
</p:sld>
</file>

<file path=ppt/slides/slide2.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 name="Title 1"/>
          <p:cNvSpPr xmlns:c="http://schemas.openxmlformats.org/drawingml/2006/chart" xmlns:pic="http://schemas.openxmlformats.org/drawingml/2006/picture" xmlns:dgm="http://schemas.openxmlformats.org/drawingml/2006/diagram">
            <a:spLocks noGrp="1"/>
          </p:cNvSpPr>
          <p:nvPr>
            <p:ph type="title"/>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r>
              <a:rPr b="1" dirty="0" lang="en-US" smtClean="0">
                <a:uFillTx/>
                <a:latin charset="0" pitchFamily="18" typeface="Times New Roman"/>
                <a:cs charset="0" pitchFamily="18" typeface="Times New Roman"/>
              </a:rPr>
              <a:t>INTRODUCTION</a:t>
            </a:r>
            <a:endParaRPr b="1" dirty="0" lang="en-US">
              <a:uFillTx/>
              <a:latin charset="0" pitchFamily="18" typeface="Times New Roman"/>
              <a:cs charset="0" pitchFamily="18" typeface="Times New Roman"/>
            </a:endParaRPr>
          </a:p>
        </p:txBody>
      </p:sp>
      <p:sp>
        <p:nvSpPr>
          <p:cNvPr xmlns:c="http://schemas.openxmlformats.org/drawingml/2006/chart" xmlns:pic="http://schemas.openxmlformats.org/drawingml/2006/picture" xmlns:dgm="http://schemas.openxmlformats.org/drawingml/2006/diagram" id="3" name="Content Placeholder 2"/>
          <p:cNvSpPr xmlns:c="http://schemas.openxmlformats.org/drawingml/2006/chart" xmlns:pic="http://schemas.openxmlformats.org/drawingml/2006/picture" xmlns:dgm="http://schemas.openxmlformats.org/drawingml/2006/diagram">
            <a:spLocks noGrp="1"/>
          </p:cNvSpPr>
          <p:nvPr>
            <p:ph idx="1"/>
          </p:nvPr>
        </p:nvSpPr>
        <p:spPr xmlns:c="http://schemas.openxmlformats.org/drawingml/2006/chart" xmlns:pic="http://schemas.openxmlformats.org/drawingml/2006/picture" xmlns:dgm="http://schemas.openxmlformats.org/drawingml/2006/diagram">
          <a:solidFill>
            <a:srgbClr val="92D050"/>
          </a:solidFill>
        </p:spPr>
        <p:txBody xmlns:c="http://schemas.openxmlformats.org/drawingml/2006/chart" xmlns:pic="http://schemas.openxmlformats.org/drawingml/2006/picture" xmlns:dgm="http://schemas.openxmlformats.org/drawingml/2006/diagram">
          <a:bodyPr/>
          <a:lstStyle/>
          <a:p>
            <a:r>
              <a:rPr dirty="0" lang="en-US" smtClean="0">
                <a:uFillTx/>
                <a:latin charset="0" pitchFamily="18" typeface="Times New Roman"/>
                <a:cs charset="0" pitchFamily="18" typeface="Times New Roman"/>
              </a:rPr>
              <a:t>Every student wants to learn fast, wants to learn many skills.</a:t>
            </a:r>
          </a:p>
          <a:p>
            <a:r>
              <a:rPr dirty="0" lang="en-US" smtClean="0">
                <a:uFillTx/>
                <a:latin charset="0" pitchFamily="18" typeface="Times New Roman"/>
                <a:cs charset="0" pitchFamily="18" typeface="Times New Roman"/>
              </a:rPr>
              <a:t>Every one longs for good memory so that they can do well in the exam.</a:t>
            </a:r>
          </a:p>
          <a:p>
            <a:r>
              <a:rPr dirty="0" lang="en-US" smtClean="0">
                <a:uFillTx/>
                <a:latin charset="0" pitchFamily="18" typeface="Times New Roman"/>
                <a:cs charset="0" pitchFamily="18" typeface="Times New Roman"/>
              </a:rPr>
              <a:t>They like to score high marks and grades and excel.</a:t>
            </a:r>
          </a:p>
          <a:p>
            <a:r>
              <a:rPr dirty="0" lang="en-US" smtClean="0">
                <a:uFillTx/>
                <a:latin charset="0" pitchFamily="18" typeface="Times New Roman"/>
                <a:cs charset="0" pitchFamily="18" typeface="Times New Roman"/>
              </a:rPr>
              <a:t>It is the desire of all parents and teachers as well</a:t>
            </a:r>
          </a:p>
          <a:p>
            <a:pPr>
              <a:buNone/>
            </a:pPr>
            <a:endParaRPr dirty="0" lang="en-US">
              <a:uFillTx/>
            </a:endParaRPr>
          </a:p>
        </p:txBody>
      </p:sp>
    </p:spTree>
  </p:cSld>
  <p:clrMapOvr xmlns:c="http://schemas.openxmlformats.org/drawingml/2006/chart" xmlns:pic="http://schemas.openxmlformats.org/drawingml/2006/picture" xmlns:dgm="http://schemas.openxmlformats.org/drawingml/2006/diagram">
    <a:masterClrMapping/>
  </p:clrMapOvr>
  <p:timing>
    <p:tnLst>
      <p:par>
        <p:cTn dur="indefinite" id="1" nodeType="tmRoot" restart="never"/>
      </p:par>
    </p:tnLst>
  </p:timing>
</p:sld>
</file>

<file path=ppt/slides/slide20.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 name="Title 1"/>
          <p:cNvSpPr xmlns:c="http://schemas.openxmlformats.org/drawingml/2006/chart" xmlns:pic="http://schemas.openxmlformats.org/drawingml/2006/picture" xmlns:dgm="http://schemas.openxmlformats.org/drawingml/2006/diagram">
            <a:spLocks noGrp="1"/>
          </p:cNvSpPr>
          <p:nvPr>
            <p:ph type="title"/>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r>
              <a:rPr b="1" dirty="0" lang="en-US" smtClean="0">
                <a:uFillTx/>
                <a:latin charset="0" pitchFamily="18" typeface="Times New Roman"/>
                <a:cs charset="0" pitchFamily="18" typeface="Times New Roman"/>
              </a:rPr>
              <a:t>Good study habits</a:t>
            </a:r>
            <a:endParaRPr b="1" dirty="0" lang="en-US">
              <a:uFillTx/>
              <a:latin charset="0" pitchFamily="18" typeface="Times New Roman"/>
              <a:cs charset="0" pitchFamily="18" typeface="Times New Roman"/>
            </a:endParaRPr>
          </a:p>
        </p:txBody>
      </p:sp>
      <p:sp>
        <p:nvSpPr>
          <p:cNvPr xmlns:c="http://schemas.openxmlformats.org/drawingml/2006/chart" xmlns:pic="http://schemas.openxmlformats.org/drawingml/2006/picture" xmlns:dgm="http://schemas.openxmlformats.org/drawingml/2006/diagram" id="3" name="Content Placeholder 2"/>
          <p:cNvSpPr xmlns:c="http://schemas.openxmlformats.org/drawingml/2006/chart" xmlns:pic="http://schemas.openxmlformats.org/drawingml/2006/picture" xmlns:dgm="http://schemas.openxmlformats.org/drawingml/2006/diagram">
            <a:spLocks noGrp="1"/>
          </p:cNvSpPr>
          <p:nvPr>
            <p:ph idx="1"/>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normAutofit fontScale="92500" lnSpcReduction="10000"/>
          </a:bodyPr>
          <a:lstStyle/>
          <a:p>
            <a:r>
              <a:rPr dirty="0" lang="en-US" smtClean="0">
                <a:uFillTx/>
                <a:latin charset="0" pitchFamily="18" typeface="Times New Roman"/>
                <a:cs charset="0" pitchFamily="18" typeface="Times New Roman"/>
              </a:rPr>
              <a:t>Select a time and place to study</a:t>
            </a:r>
          </a:p>
          <a:p>
            <a:r>
              <a:rPr dirty="0" lang="en-US" smtClean="0">
                <a:uFillTx/>
                <a:latin charset="0" pitchFamily="18" typeface="Times New Roman"/>
                <a:cs charset="0" pitchFamily="18" typeface="Times New Roman"/>
              </a:rPr>
              <a:t>Read and understand</a:t>
            </a:r>
          </a:p>
          <a:p>
            <a:r>
              <a:rPr dirty="0" lang="en-US" smtClean="0">
                <a:uFillTx/>
                <a:latin charset="0" pitchFamily="18" typeface="Times New Roman"/>
                <a:cs charset="0" pitchFamily="18" typeface="Times New Roman"/>
              </a:rPr>
              <a:t>Write down</a:t>
            </a:r>
          </a:p>
          <a:p>
            <a:r>
              <a:rPr dirty="0" lang="en-US" smtClean="0">
                <a:uFillTx/>
                <a:latin charset="0" pitchFamily="18" typeface="Times New Roman"/>
                <a:cs charset="0" pitchFamily="18" typeface="Times New Roman"/>
              </a:rPr>
              <a:t>Relax for 3min.Take a few steps ,stretch your body. Look at greenery or nature.</a:t>
            </a:r>
            <a:endParaRPr dirty="0" lang="en-US" smtClean="0">
              <a:uFillTx/>
              <a:latin charset="0" pitchFamily="18" typeface="Times New Roman"/>
              <a:cs charset="0" pitchFamily="18" typeface="Times New Roman"/>
            </a:endParaRPr>
          </a:p>
          <a:p>
            <a:r>
              <a:rPr dirty="0" lang="en-US" smtClean="0">
                <a:uFillTx/>
                <a:latin charset="0" pitchFamily="18" typeface="Times New Roman"/>
                <a:cs charset="0" pitchFamily="18" typeface="Times New Roman"/>
              </a:rPr>
              <a:t>Read again</a:t>
            </a:r>
          </a:p>
          <a:p>
            <a:r>
              <a:rPr dirty="0" lang="en-US" smtClean="0">
                <a:uFillTx/>
                <a:latin charset="0" pitchFamily="18" typeface="Times New Roman"/>
                <a:cs charset="0" pitchFamily="18" typeface="Times New Roman"/>
              </a:rPr>
              <a:t>Review </a:t>
            </a:r>
          </a:p>
          <a:p>
            <a:r>
              <a:rPr dirty="0" lang="en-US" smtClean="0">
                <a:uFillTx/>
                <a:latin charset="0" pitchFamily="18" typeface="Times New Roman"/>
                <a:cs charset="0" pitchFamily="18" typeface="Times New Roman"/>
              </a:rPr>
              <a:t>Rehearsal </a:t>
            </a:r>
          </a:p>
          <a:p>
            <a:r>
              <a:rPr dirty="0" lang="en-US">
                <a:uFillTx/>
                <a:latin charset="0" pitchFamily="18" typeface="Times New Roman"/>
                <a:cs charset="0" pitchFamily="18" typeface="Times New Roman"/>
              </a:rPr>
              <a:t>R</a:t>
            </a:r>
            <a:r>
              <a:rPr dirty="0" lang="en-US" smtClean="0">
                <a:uFillTx/>
                <a:latin charset="0" pitchFamily="18" typeface="Times New Roman"/>
                <a:cs charset="0" pitchFamily="18" typeface="Times New Roman"/>
              </a:rPr>
              <a:t>egular in eating, sleeping and recreation.</a:t>
            </a:r>
            <a:endParaRPr dirty="0" lang="en-US">
              <a:uFillTx/>
              <a:latin charset="0" pitchFamily="18" typeface="Times New Roman"/>
              <a:cs charset="0" pitchFamily="18" typeface="Times New Roman"/>
            </a:endParaRPr>
          </a:p>
        </p:txBody>
      </p:sp>
    </p:spTree>
  </p:cSld>
  <p:clrMapOvr xmlns:c="http://schemas.openxmlformats.org/drawingml/2006/chart" xmlns:pic="http://schemas.openxmlformats.org/drawingml/2006/picture" xmlns:dgm="http://schemas.openxmlformats.org/drawingml/2006/diagram">
    <a:masterClrMapping/>
  </p:clrMapOvr>
  <p:timing>
    <p:tnLst>
      <p:par>
        <p:cTn dur="indefinite" id="1" nodeType="tmRoot" restart="never"/>
      </p:par>
    </p:tnLst>
  </p:timing>
</p:sld>
</file>

<file path=ppt/slides/slide21.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 name="Title 1"/>
          <p:cNvSpPr xmlns:c="http://schemas.openxmlformats.org/drawingml/2006/chart" xmlns:pic="http://schemas.openxmlformats.org/drawingml/2006/picture" xmlns:dgm="http://schemas.openxmlformats.org/drawingml/2006/diagram">
            <a:spLocks noGrp="1"/>
          </p:cNvSpPr>
          <p:nvPr>
            <p:ph type="title"/>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r>
              <a:rPr b="1" dirty="0" lang="en-US" smtClean="0">
                <a:uFillTx/>
                <a:latin charset="0" pitchFamily="18" typeface="Times New Roman"/>
                <a:cs charset="0" pitchFamily="18" typeface="Times New Roman"/>
              </a:rPr>
              <a:t>Good study habits</a:t>
            </a:r>
            <a:endParaRPr b="1" dirty="0" lang="en-US">
              <a:uFillTx/>
              <a:latin charset="0" pitchFamily="18" typeface="Times New Roman"/>
              <a:cs charset="0" pitchFamily="18" typeface="Times New Roman"/>
            </a:endParaRPr>
          </a:p>
        </p:txBody>
      </p:sp>
      <p:sp>
        <p:nvSpPr>
          <p:cNvPr xmlns:c="http://schemas.openxmlformats.org/drawingml/2006/chart" xmlns:pic="http://schemas.openxmlformats.org/drawingml/2006/picture" xmlns:dgm="http://schemas.openxmlformats.org/drawingml/2006/diagram" id="3" name="Content Placeholder 2"/>
          <p:cNvSpPr xmlns:c="http://schemas.openxmlformats.org/drawingml/2006/chart" xmlns:pic="http://schemas.openxmlformats.org/drawingml/2006/picture" xmlns:dgm="http://schemas.openxmlformats.org/drawingml/2006/diagram">
            <a:spLocks noGrp="1"/>
          </p:cNvSpPr>
          <p:nvPr>
            <p:ph idx="1"/>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r>
              <a:rPr dirty="0" lang="en-US" smtClean="0">
                <a:uFillTx/>
                <a:latin charset="0" pitchFamily="18" typeface="Times New Roman"/>
                <a:cs charset="0" pitchFamily="18" typeface="Times New Roman"/>
              </a:rPr>
              <a:t>Study from the beginning</a:t>
            </a:r>
          </a:p>
          <a:p>
            <a:r>
              <a:rPr dirty="0" lang="en-US" smtClean="0">
                <a:uFillTx/>
                <a:latin charset="0" pitchFamily="18" typeface="Times New Roman"/>
                <a:cs charset="0" pitchFamily="18" typeface="Times New Roman"/>
              </a:rPr>
              <a:t>Believe in class room learning</a:t>
            </a:r>
          </a:p>
          <a:p>
            <a:r>
              <a:rPr dirty="0" lang="en-US" smtClean="0">
                <a:uFillTx/>
                <a:latin charset="0" pitchFamily="18" typeface="Times New Roman"/>
                <a:cs charset="0" pitchFamily="18" typeface="Times New Roman"/>
              </a:rPr>
              <a:t>Do not compare </a:t>
            </a:r>
          </a:p>
          <a:p>
            <a:r>
              <a:rPr dirty="0" lang="en-US" smtClean="0">
                <a:uFillTx/>
                <a:latin charset="0" pitchFamily="18" typeface="Times New Roman"/>
                <a:cs charset="0" pitchFamily="18" typeface="Times New Roman"/>
              </a:rPr>
              <a:t>Try to like the subjects and enjoy learning. </a:t>
            </a:r>
            <a:endParaRPr dirty="0" lang="en-US">
              <a:uFillTx/>
              <a:latin charset="0" pitchFamily="18" typeface="Times New Roman"/>
              <a:cs charset="0" pitchFamily="18" typeface="Times New Roman"/>
            </a:endParaRPr>
          </a:p>
        </p:txBody>
      </p:sp>
    </p:spTree>
  </p:cSld>
  <p:clrMapOvr xmlns:c="http://schemas.openxmlformats.org/drawingml/2006/chart" xmlns:pic="http://schemas.openxmlformats.org/drawingml/2006/picture" xmlns:dgm="http://schemas.openxmlformats.org/drawingml/2006/diagram">
    <a:masterClrMapping/>
  </p:clrMapOvr>
  <p:timing>
    <p:tnLst>
      <p:par>
        <p:cTn dur="indefinite" id="1" nodeType="tmRoot" restart="never"/>
      </p:par>
    </p:tnLst>
  </p:timing>
</p:sld>
</file>

<file path=ppt/slides/slide22.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 name="Title 1"/>
          <p:cNvSpPr xmlns:c="http://schemas.openxmlformats.org/drawingml/2006/chart" xmlns:pic="http://schemas.openxmlformats.org/drawingml/2006/picture" xmlns:dgm="http://schemas.openxmlformats.org/drawingml/2006/diagram">
            <a:spLocks noGrp="1"/>
          </p:cNvSpPr>
          <p:nvPr>
            <p:ph type="title"/>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r>
              <a:rPr b="1" dirty="0" lang="en-US" smtClean="0">
                <a:uFillTx/>
                <a:latin charset="0" pitchFamily="18" typeface="Times New Roman"/>
                <a:cs charset="0" pitchFamily="18" typeface="Times New Roman"/>
              </a:rPr>
              <a:t>Bad study habits</a:t>
            </a:r>
            <a:endParaRPr b="1" dirty="0" lang="en-US">
              <a:uFillTx/>
              <a:latin charset="0" pitchFamily="18" typeface="Times New Roman"/>
              <a:cs charset="0" pitchFamily="18" typeface="Times New Roman"/>
            </a:endParaRPr>
          </a:p>
        </p:txBody>
      </p:sp>
      <p:sp>
        <p:nvSpPr>
          <p:cNvPr xmlns:c="http://schemas.openxmlformats.org/drawingml/2006/chart" xmlns:pic="http://schemas.openxmlformats.org/drawingml/2006/picture" xmlns:dgm="http://schemas.openxmlformats.org/drawingml/2006/diagram" id="3" name="Content Placeholder 2"/>
          <p:cNvSpPr xmlns:c="http://schemas.openxmlformats.org/drawingml/2006/chart" xmlns:pic="http://schemas.openxmlformats.org/drawingml/2006/picture" xmlns:dgm="http://schemas.openxmlformats.org/drawingml/2006/diagram">
            <a:spLocks noGrp="1"/>
          </p:cNvSpPr>
          <p:nvPr>
            <p:ph idx="1"/>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normAutofit fontScale="85000" lnSpcReduction="10000"/>
          </a:bodyPr>
          <a:lstStyle/>
          <a:p>
            <a:r>
              <a:rPr dirty="0" lang="en-US" smtClean="0">
                <a:uFillTx/>
                <a:latin charset="0" pitchFamily="18" typeface="Times New Roman"/>
                <a:cs charset="0" pitchFamily="18" typeface="Times New Roman"/>
              </a:rPr>
              <a:t>No particular time and place to study.</a:t>
            </a:r>
          </a:p>
          <a:p>
            <a:r>
              <a:rPr dirty="0" lang="en-US" smtClean="0">
                <a:uFillTx/>
                <a:latin charset="0" pitchFamily="18" typeface="Times New Roman"/>
                <a:cs charset="0" pitchFamily="18" typeface="Times New Roman"/>
              </a:rPr>
              <a:t>Continuous reading without understanding and break </a:t>
            </a:r>
          </a:p>
          <a:p>
            <a:r>
              <a:rPr dirty="0" lang="en-US" smtClean="0">
                <a:uFillTx/>
                <a:latin charset="0" pitchFamily="18" typeface="Times New Roman"/>
                <a:cs charset="0" pitchFamily="18" typeface="Times New Roman"/>
              </a:rPr>
              <a:t>No writing, no review no recall</a:t>
            </a:r>
          </a:p>
          <a:p>
            <a:r>
              <a:rPr dirty="0" lang="en-US" smtClean="0">
                <a:uFillTx/>
                <a:latin charset="0" pitchFamily="18" typeface="Times New Roman"/>
                <a:cs charset="0" pitchFamily="18" typeface="Times New Roman"/>
              </a:rPr>
              <a:t>Trying to memorize everything</a:t>
            </a:r>
          </a:p>
          <a:p>
            <a:r>
              <a:rPr dirty="0" lang="en-US" smtClean="0">
                <a:uFillTx/>
                <a:latin charset="0" pitchFamily="18" typeface="Times New Roman"/>
                <a:cs charset="0" pitchFamily="18" typeface="Times New Roman"/>
              </a:rPr>
              <a:t>No regularity, no time table</a:t>
            </a:r>
          </a:p>
          <a:p>
            <a:r>
              <a:rPr dirty="0" lang="en-US" smtClean="0">
                <a:uFillTx/>
                <a:latin charset="0" pitchFamily="18" typeface="Times New Roman"/>
                <a:cs charset="0" pitchFamily="18" typeface="Times New Roman"/>
              </a:rPr>
              <a:t>Studying the same subject the whole day</a:t>
            </a:r>
          </a:p>
          <a:p>
            <a:r>
              <a:rPr dirty="0" lang="en-US" smtClean="0">
                <a:uFillTx/>
                <a:latin charset="0" pitchFamily="18" typeface="Times New Roman"/>
                <a:cs charset="0" pitchFamily="18" typeface="Times New Roman"/>
              </a:rPr>
              <a:t>Guess and read only a few chapters</a:t>
            </a:r>
          </a:p>
          <a:p>
            <a:r>
              <a:rPr dirty="0" lang="en-US" smtClean="0">
                <a:uFillTx/>
                <a:latin charset="0" pitchFamily="18" typeface="Times New Roman"/>
                <a:cs charset="0" pitchFamily="18" typeface="Times New Roman"/>
              </a:rPr>
              <a:t>Study hard during exam alone, without adequate food, sleep,rest and recreation</a:t>
            </a:r>
          </a:p>
          <a:p>
            <a:r>
              <a:rPr dirty="0" lang="en-US" smtClean="0">
                <a:uFillTx/>
                <a:latin charset="0" pitchFamily="18" typeface="Times New Roman"/>
                <a:cs charset="0" pitchFamily="18" typeface="Times New Roman"/>
              </a:rPr>
              <a:t>Fear of failure</a:t>
            </a:r>
          </a:p>
          <a:p>
            <a:pPr>
              <a:buNone/>
            </a:pPr>
            <a:endParaRPr dirty="0" lang="en-US" smtClean="0">
              <a:uFillTx/>
              <a:latin charset="0" pitchFamily="18" typeface="Times New Roman"/>
              <a:cs charset="0" pitchFamily="18" typeface="Times New Roman"/>
            </a:endParaRPr>
          </a:p>
          <a:p>
            <a:endParaRPr dirty="0" lang="en-US" smtClean="0">
              <a:uFillTx/>
              <a:latin charset="0" pitchFamily="18" typeface="Times New Roman"/>
              <a:cs charset="0" pitchFamily="18" typeface="Times New Roman"/>
            </a:endParaRPr>
          </a:p>
          <a:p>
            <a:endParaRPr dirty="0" lang="en-US">
              <a:uFillTx/>
              <a:latin charset="0" pitchFamily="18" typeface="Times New Roman"/>
              <a:cs charset="0" pitchFamily="18" typeface="Times New Roman"/>
            </a:endParaRPr>
          </a:p>
        </p:txBody>
      </p:sp>
    </p:spTree>
  </p:cSld>
  <p:clrMapOvr xmlns:c="http://schemas.openxmlformats.org/drawingml/2006/chart" xmlns:pic="http://schemas.openxmlformats.org/drawingml/2006/picture" xmlns:dgm="http://schemas.openxmlformats.org/drawingml/2006/diagram">
    <a:masterClrMapping/>
  </p:clrMapOvr>
  <p:timing>
    <p:tnLst>
      <p:par>
        <p:cTn dur="indefinite" id="1" nodeType="tmRoot" restart="never"/>
      </p:par>
    </p:tnLst>
  </p:timing>
</p:sld>
</file>

<file path=ppt/slides/slide3.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 name="Title 1"/>
          <p:cNvSpPr xmlns:c="http://schemas.openxmlformats.org/drawingml/2006/chart" xmlns:pic="http://schemas.openxmlformats.org/drawingml/2006/picture" xmlns:dgm="http://schemas.openxmlformats.org/drawingml/2006/diagram">
            <a:spLocks noGrp="1"/>
          </p:cNvSpPr>
          <p:nvPr>
            <p:ph type="title"/>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normAutofit fontScale="90000"/>
          </a:bodyPr>
          <a:lstStyle/>
          <a:p>
            <a:r>
              <a:rPr b="1" dirty="0" lang="en-US" smtClean="0">
                <a:uFillTx/>
                <a:latin charset="0" pitchFamily="18" typeface="Times New Roman"/>
                <a:cs charset="0" pitchFamily="18" typeface="Times New Roman"/>
              </a:rPr>
              <a:t>Parts of the Brain Involved in Learning &amp; Memory</a:t>
            </a:r>
            <a:endParaRPr b="1" dirty="0" lang="en-US">
              <a:uFillTx/>
              <a:latin charset="0" pitchFamily="18" typeface="Times New Roman"/>
              <a:cs charset="0" pitchFamily="18" typeface="Times New Roman"/>
            </a:endParaRPr>
          </a:p>
        </p:txBody>
      </p:sp>
      <p:sp>
        <p:nvSpPr>
          <p:cNvPr xmlns:c="http://schemas.openxmlformats.org/drawingml/2006/chart" xmlns:pic="http://schemas.openxmlformats.org/drawingml/2006/picture" xmlns:dgm="http://schemas.openxmlformats.org/drawingml/2006/diagram" id="3" name="Content Placeholder 2"/>
          <p:cNvSpPr xmlns:c="http://schemas.openxmlformats.org/drawingml/2006/chart" xmlns:pic="http://schemas.openxmlformats.org/drawingml/2006/picture" xmlns:dgm="http://schemas.openxmlformats.org/drawingml/2006/diagram">
            <a:spLocks noGrp="1"/>
          </p:cNvSpPr>
          <p:nvPr>
            <p:ph idx="1"/>
          </p:nvPr>
        </p:nvSpPr>
        <p:spPr xmlns:c="http://schemas.openxmlformats.org/drawingml/2006/chart" xmlns:pic="http://schemas.openxmlformats.org/drawingml/2006/picture" xmlns:dgm="http://schemas.openxmlformats.org/drawingml/2006/diagram">
          <a:solidFill>
            <a:srgbClr val="92D050"/>
          </a:solidFill>
        </p:spPr>
        <p:txBody xmlns:c="http://schemas.openxmlformats.org/drawingml/2006/chart" xmlns:pic="http://schemas.openxmlformats.org/drawingml/2006/picture" xmlns:dgm="http://schemas.openxmlformats.org/drawingml/2006/diagram">
          <a:bodyPr/>
          <a:lstStyle/>
          <a:p>
            <a:r>
              <a:rPr dirty="0" lang="en-US" smtClean="0">
                <a:uFillTx/>
                <a:latin charset="0" pitchFamily="18" typeface="Times New Roman"/>
                <a:cs charset="0" pitchFamily="18" typeface="Times New Roman"/>
              </a:rPr>
              <a:t>F-Frontal Lobe for thinking and Analysis</a:t>
            </a:r>
          </a:p>
          <a:p>
            <a:r>
              <a:rPr dirty="0" lang="en-US" smtClean="0">
                <a:uFillTx/>
                <a:latin charset="0" pitchFamily="18" typeface="Times New Roman"/>
                <a:cs charset="0" pitchFamily="18" typeface="Times New Roman"/>
              </a:rPr>
              <a:t>A- Amygdale Hippocampus for Recent Memory. That is Short Term Memory.</a:t>
            </a:r>
          </a:p>
          <a:p>
            <a:r>
              <a:rPr dirty="0" lang="en-US" smtClean="0">
                <a:uFillTx/>
                <a:latin charset="0" pitchFamily="18" typeface="Times New Roman"/>
                <a:cs charset="0" pitchFamily="18" typeface="Times New Roman"/>
              </a:rPr>
              <a:t>T- Temporal Lobe for hearing, smell &amp; Taste</a:t>
            </a:r>
          </a:p>
          <a:p>
            <a:r>
              <a:rPr dirty="0" lang="en-US" smtClean="0">
                <a:uFillTx/>
                <a:latin charset="0" pitchFamily="18" typeface="Times New Roman"/>
                <a:cs charset="0" pitchFamily="18" typeface="Times New Roman"/>
              </a:rPr>
              <a:t>H- Hind Brain for Visual Images</a:t>
            </a:r>
          </a:p>
          <a:p>
            <a:pPr>
              <a:buNone/>
            </a:pPr>
            <a:r>
              <a:rPr dirty="0" lang="en-US" smtClean="0">
                <a:uFillTx/>
                <a:latin charset="0" pitchFamily="18" typeface="Times New Roman"/>
                <a:cs charset="0" pitchFamily="18" typeface="Times New Roman"/>
              </a:rPr>
              <a:t> </a:t>
            </a:r>
            <a:endParaRPr dirty="0" lang="en-US">
              <a:uFillTx/>
              <a:latin charset="0" pitchFamily="18" typeface="Times New Roman"/>
              <a:cs charset="0" pitchFamily="18" typeface="Times New Roman"/>
            </a:endParaRPr>
          </a:p>
        </p:txBody>
      </p:sp>
    </p:spTree>
  </p:cSld>
  <p:clrMapOvr xmlns:c="http://schemas.openxmlformats.org/drawingml/2006/chart" xmlns:pic="http://schemas.openxmlformats.org/drawingml/2006/picture" xmlns:dgm="http://schemas.openxmlformats.org/drawingml/2006/diagram">
    <a:masterClrMapping/>
  </p:clrMapOvr>
  <p:timing>
    <p:tnLst>
      <p:par>
        <p:cTn dur="indefinite" id="1" nodeType="tmRoot" restart="never"/>
      </p:par>
    </p:tnLst>
  </p:timing>
</p:sld>
</file>

<file path=ppt/slides/slide4.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 name="Title 1"/>
          <p:cNvSpPr xmlns:c="http://schemas.openxmlformats.org/drawingml/2006/chart" xmlns:pic="http://schemas.openxmlformats.org/drawingml/2006/picture" xmlns:dgm="http://schemas.openxmlformats.org/drawingml/2006/diagram">
            <a:spLocks noGrp="1"/>
          </p:cNvSpPr>
          <p:nvPr>
            <p:ph type="title"/>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r>
              <a:rPr b="1" dirty="0" lang="en-US" smtClean="0">
                <a:uFillTx/>
                <a:latin charset="0" pitchFamily="18" typeface="Times New Roman"/>
                <a:cs charset="0" pitchFamily="18" typeface="Times New Roman"/>
              </a:rPr>
              <a:t>3 Stages</a:t>
            </a:r>
            <a:endParaRPr b="1" dirty="0" lang="en-US">
              <a:uFillTx/>
              <a:latin charset="0" pitchFamily="18" typeface="Times New Roman"/>
              <a:cs charset="0" pitchFamily="18" typeface="Times New Roman"/>
            </a:endParaRPr>
          </a:p>
        </p:txBody>
      </p:sp>
      <p:sp>
        <p:nvSpPr>
          <p:cNvPr xmlns:c="http://schemas.openxmlformats.org/drawingml/2006/chart" xmlns:pic="http://schemas.openxmlformats.org/drawingml/2006/picture" xmlns:dgm="http://schemas.openxmlformats.org/drawingml/2006/diagram" id="3" name="Content Placeholder 2"/>
          <p:cNvSpPr xmlns:c="http://schemas.openxmlformats.org/drawingml/2006/chart" xmlns:pic="http://schemas.openxmlformats.org/drawingml/2006/picture" xmlns:dgm="http://schemas.openxmlformats.org/drawingml/2006/diagram">
            <a:spLocks noGrp="1"/>
          </p:cNvSpPr>
          <p:nvPr>
            <p:ph idx="1"/>
          </p:nvPr>
        </p:nvSpPr>
        <p:spPr xmlns:c="http://schemas.openxmlformats.org/drawingml/2006/chart" xmlns:pic="http://schemas.openxmlformats.org/drawingml/2006/picture" xmlns:dgm="http://schemas.openxmlformats.org/drawingml/2006/diagram">
          <a:xfrm>
            <a:off x="389054" y="1488688"/>
            <a:ext cx="8229600" cy="4525963"/>
          </a:xfrm>
          <a:solidFill>
            <a:srgbClr val="92D050"/>
          </a:solidFill>
        </p:spPr>
        <p:txBody xmlns:c="http://schemas.openxmlformats.org/drawingml/2006/chart" xmlns:pic="http://schemas.openxmlformats.org/drawingml/2006/picture" xmlns:dgm="http://schemas.openxmlformats.org/drawingml/2006/diagram">
          <a:bodyPr>
            <a:normAutofit lnSpcReduction="10000"/>
          </a:bodyPr>
          <a:lstStyle/>
          <a:p>
            <a:pPr>
              <a:buNone/>
            </a:pPr>
            <a:r>
              <a:rPr dirty="0" lang="en-US" smtClean="0">
                <a:uFillTx/>
                <a:latin charset="0" pitchFamily="18" typeface="Times New Roman"/>
                <a:cs charset="0" pitchFamily="18" typeface="Times New Roman"/>
              </a:rPr>
              <a:t>   Memory is a product of learning and takes place in three stages.</a:t>
            </a:r>
          </a:p>
          <a:p>
            <a:r>
              <a:rPr b="1" dirty="0" lang="en-US" smtClean="0">
                <a:uFillTx/>
                <a:latin charset="0" pitchFamily="18" typeface="Times New Roman"/>
                <a:cs charset="0" pitchFamily="18" typeface="Times New Roman"/>
              </a:rPr>
              <a:t>Registration</a:t>
            </a:r>
            <a:r>
              <a:rPr dirty="0" lang="en-US" smtClean="0">
                <a:uFillTx/>
                <a:latin charset="0" pitchFamily="18" typeface="Times New Roman"/>
                <a:cs charset="0" pitchFamily="18" typeface="Times New Roman"/>
              </a:rPr>
              <a:t>: Information should reach the brain, register and understood</a:t>
            </a:r>
          </a:p>
          <a:p>
            <a:r>
              <a:rPr b="1" dirty="0" lang="en-US" smtClean="0">
                <a:uFillTx/>
                <a:latin charset="0" pitchFamily="18" typeface="Times New Roman"/>
                <a:cs charset="0" pitchFamily="18" typeface="Times New Roman"/>
              </a:rPr>
              <a:t>Recording</a:t>
            </a:r>
            <a:r>
              <a:rPr dirty="0" lang="en-US" smtClean="0">
                <a:uFillTx/>
                <a:latin charset="0" pitchFamily="18" typeface="Times New Roman"/>
                <a:cs charset="0" pitchFamily="18" typeface="Times New Roman"/>
              </a:rPr>
              <a:t> : The meaningful or useful information or logical steps of carrying out the skill should get recorded in the brain. Acetyl choline, a </a:t>
            </a:r>
            <a:r>
              <a:rPr dirty="0" err="1" lang="en-US" smtClean="0">
                <a:uFillTx/>
                <a:latin charset="0" pitchFamily="18" typeface="Times New Roman"/>
                <a:cs charset="0" pitchFamily="18" typeface="Times New Roman"/>
              </a:rPr>
              <a:t>neuro</a:t>
            </a:r>
            <a:r>
              <a:rPr dirty="0" lang="en-US" smtClean="0">
                <a:uFillTx/>
                <a:latin charset="0" pitchFamily="18" typeface="Times New Roman"/>
                <a:cs charset="0" pitchFamily="18" typeface="Times New Roman"/>
              </a:rPr>
              <a:t> transmitter is required for this recording. </a:t>
            </a:r>
          </a:p>
          <a:p>
            <a:pPr>
              <a:buNone/>
            </a:pPr>
            <a:endParaRPr dirty="0" lang="en-US" smtClean="0">
              <a:uFillTx/>
              <a:latin charset="0" pitchFamily="18" typeface="Times New Roman"/>
              <a:cs charset="0" pitchFamily="18" typeface="Times New Roman"/>
            </a:endParaRPr>
          </a:p>
          <a:p>
            <a:endParaRPr dirty="0" lang="en-US">
              <a:uFillTx/>
              <a:latin charset="0" pitchFamily="18" typeface="Times New Roman"/>
              <a:cs charset="0" pitchFamily="18" typeface="Times New Roman"/>
            </a:endParaRPr>
          </a:p>
          <a:p>
            <a:endParaRPr dirty="0" lang="en-US">
              <a:uFillTx/>
              <a:latin charset="0" pitchFamily="18" typeface="Times New Roman"/>
              <a:cs charset="0" pitchFamily="18" typeface="Times New Roman"/>
            </a:endParaRPr>
          </a:p>
        </p:txBody>
      </p:sp>
    </p:spTree>
  </p:cSld>
  <p:clrMapOvr xmlns:c="http://schemas.openxmlformats.org/drawingml/2006/chart" xmlns:pic="http://schemas.openxmlformats.org/drawingml/2006/picture" xmlns:dgm="http://schemas.openxmlformats.org/drawingml/2006/diagram">
    <a:masterClrMapping/>
  </p:clrMapOvr>
  <p:timing>
    <p:tnLst>
      <p:par>
        <p:cTn dur="indefinite" id="1" nodeType="tmRoot" restart="never"/>
      </p:par>
    </p:tnLst>
  </p:timing>
</p:sld>
</file>

<file path=ppt/slides/slide5.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 name="Title 1"/>
          <p:cNvSpPr xmlns:c="http://schemas.openxmlformats.org/drawingml/2006/chart" xmlns:pic="http://schemas.openxmlformats.org/drawingml/2006/picture" xmlns:dgm="http://schemas.openxmlformats.org/drawingml/2006/diagram">
            <a:spLocks noGrp="1"/>
          </p:cNvSpPr>
          <p:nvPr>
            <p:ph type="title"/>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endParaRPr lang="en-US">
              <a:uFillTx/>
            </a:endParaRPr>
          </a:p>
        </p:txBody>
      </p:sp>
      <p:sp>
        <p:nvSpPr>
          <p:cNvPr xmlns:c="http://schemas.openxmlformats.org/drawingml/2006/chart" xmlns:pic="http://schemas.openxmlformats.org/drawingml/2006/picture" xmlns:dgm="http://schemas.openxmlformats.org/drawingml/2006/diagram" id="3" name="Content Placeholder 2"/>
          <p:cNvSpPr xmlns:c="http://schemas.openxmlformats.org/drawingml/2006/chart" xmlns:pic="http://schemas.openxmlformats.org/drawingml/2006/picture" xmlns:dgm="http://schemas.openxmlformats.org/drawingml/2006/diagram">
            <a:spLocks noGrp="1"/>
          </p:cNvSpPr>
          <p:nvPr>
            <p:ph idx="1"/>
          </p:nvPr>
        </p:nvSpPr>
        <p:spPr xmlns:c="http://schemas.openxmlformats.org/drawingml/2006/chart" xmlns:pic="http://schemas.openxmlformats.org/drawingml/2006/picture" xmlns:dgm="http://schemas.openxmlformats.org/drawingml/2006/diagram">
          <a:solidFill>
            <a:srgbClr val="92D050"/>
          </a:solidFill>
        </p:spPr>
        <p:txBody xmlns:c="http://schemas.openxmlformats.org/drawingml/2006/chart" xmlns:pic="http://schemas.openxmlformats.org/drawingml/2006/picture" xmlns:dgm="http://schemas.openxmlformats.org/drawingml/2006/diagram">
          <a:bodyPr/>
          <a:lstStyle/>
          <a:p>
            <a:endParaRPr dirty="0" lang="en-US" smtClean="0">
              <a:uFillTx/>
            </a:endParaRPr>
          </a:p>
          <a:p>
            <a:r>
              <a:rPr b="1" dirty="0" lang="en-US" smtClean="0">
                <a:uFillTx/>
                <a:latin charset="0" pitchFamily="18" typeface="Times New Roman"/>
                <a:cs charset="0" pitchFamily="18" typeface="Times New Roman"/>
              </a:rPr>
              <a:t>Recall</a:t>
            </a:r>
            <a:r>
              <a:rPr dirty="0" lang="en-US" smtClean="0">
                <a:uFillTx/>
                <a:latin charset="0" pitchFamily="18" typeface="Times New Roman"/>
                <a:cs charset="0" pitchFamily="18" typeface="Times New Roman"/>
              </a:rPr>
              <a:t> : Whenever the information is required by the individual, it has to be recalled and expressed in spoken or written language. The skill has to be executed by the body. By repeated practice, a skill gets established.</a:t>
            </a:r>
            <a:endParaRPr dirty="0" lang="en-US">
              <a:uFillTx/>
              <a:latin charset="0" pitchFamily="18" typeface="Times New Roman"/>
              <a:cs charset="0" pitchFamily="18" typeface="Times New Roman"/>
            </a:endParaRPr>
          </a:p>
        </p:txBody>
      </p:sp>
    </p:spTree>
  </p:cSld>
  <p:clrMapOvr xmlns:c="http://schemas.openxmlformats.org/drawingml/2006/chart" xmlns:pic="http://schemas.openxmlformats.org/drawingml/2006/picture" xmlns:dgm="http://schemas.openxmlformats.org/drawingml/2006/diagram">
    <a:masterClrMapping/>
  </p:clrMapOvr>
  <p:timing>
    <p:tnLst>
      <p:par>
        <p:cTn dur="indefinite" id="1" nodeType="tmRoot" restart="never"/>
      </p:par>
    </p:tnLst>
  </p:timing>
</p:sld>
</file>

<file path=ppt/slides/slide6.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 name="Title 1"/>
          <p:cNvSpPr xmlns:c="http://schemas.openxmlformats.org/drawingml/2006/chart" xmlns:pic="http://schemas.openxmlformats.org/drawingml/2006/picture" xmlns:dgm="http://schemas.openxmlformats.org/drawingml/2006/diagram">
            <a:spLocks noGrp="1"/>
          </p:cNvSpPr>
          <p:nvPr>
            <p:ph type="title"/>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r>
              <a:rPr b="1" dirty="0" lang="en-US" smtClean="0">
                <a:uFillTx/>
                <a:latin charset="0" pitchFamily="18" typeface="Times New Roman"/>
                <a:cs charset="0" pitchFamily="18" typeface="Times New Roman"/>
              </a:rPr>
              <a:t>Types of Memory</a:t>
            </a:r>
            <a:endParaRPr b="1" dirty="0" lang="en-US">
              <a:uFillTx/>
              <a:latin charset="0" pitchFamily="18" typeface="Times New Roman"/>
              <a:cs charset="0" pitchFamily="18" typeface="Times New Roman"/>
            </a:endParaRPr>
          </a:p>
        </p:txBody>
      </p:sp>
      <p:sp>
        <p:nvSpPr>
          <p:cNvPr xmlns:c="http://schemas.openxmlformats.org/drawingml/2006/chart" xmlns:pic="http://schemas.openxmlformats.org/drawingml/2006/picture" xmlns:dgm="http://schemas.openxmlformats.org/drawingml/2006/diagram" id="3" name="Content Placeholder 2"/>
          <p:cNvSpPr xmlns:c="http://schemas.openxmlformats.org/drawingml/2006/chart" xmlns:pic="http://schemas.openxmlformats.org/drawingml/2006/picture" xmlns:dgm="http://schemas.openxmlformats.org/drawingml/2006/diagram">
            <a:spLocks noGrp="1"/>
          </p:cNvSpPr>
          <p:nvPr>
            <p:ph idx="1"/>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normAutofit lnSpcReduction="10000"/>
          </a:bodyPr>
          <a:lstStyle/>
          <a:p>
            <a:r>
              <a:rPr b="1" dirty="0" lang="en-US" smtClean="0">
                <a:uFillTx/>
                <a:latin charset="0" pitchFamily="18" typeface="Times New Roman"/>
                <a:cs charset="0" pitchFamily="18" typeface="Times New Roman"/>
              </a:rPr>
              <a:t>Immediate Memory </a:t>
            </a:r>
            <a:r>
              <a:rPr dirty="0" lang="en-US" smtClean="0">
                <a:uFillTx/>
                <a:latin charset="0" pitchFamily="18" typeface="Times New Roman"/>
                <a:cs charset="0" pitchFamily="18" typeface="Times New Roman"/>
              </a:rPr>
              <a:t>: Information reaches the brain and gets interpreted. There are electrical changes. It can be recalled immediately. Within a minute it gets erased. For </a:t>
            </a:r>
            <a:r>
              <a:rPr dirty="0" err="1" lang="en-US" smtClean="0">
                <a:uFillTx/>
                <a:latin charset="0" pitchFamily="18" typeface="Times New Roman"/>
                <a:cs charset="0" pitchFamily="18" typeface="Times New Roman"/>
              </a:rPr>
              <a:t>eg</a:t>
            </a:r>
            <a:r>
              <a:rPr dirty="0" lang="en-US" smtClean="0">
                <a:uFillTx/>
                <a:latin charset="0" pitchFamily="18" typeface="Times New Roman"/>
                <a:cs charset="0" pitchFamily="18" typeface="Times New Roman"/>
              </a:rPr>
              <a:t>, when we look at a telephone number or hear the 4 line address, we cannot recall after 2 minutes.</a:t>
            </a:r>
          </a:p>
          <a:p>
            <a:r>
              <a:rPr b="1" dirty="0" lang="en-US" smtClean="0">
                <a:uFillTx/>
                <a:latin charset="0" pitchFamily="18" typeface="Times New Roman"/>
                <a:cs charset="0" pitchFamily="18" typeface="Times New Roman"/>
              </a:rPr>
              <a:t>Short Term Memory: </a:t>
            </a:r>
            <a:r>
              <a:rPr dirty="0" lang="en-US" smtClean="0">
                <a:uFillTx/>
                <a:latin charset="0" pitchFamily="18" typeface="Times New Roman"/>
                <a:cs charset="0" pitchFamily="18" typeface="Times New Roman"/>
              </a:rPr>
              <a:t>This lasts for 24-48 hrs. Hippocampus, </a:t>
            </a:r>
            <a:r>
              <a:rPr dirty="0" err="1" lang="en-US" smtClean="0">
                <a:uFillTx/>
                <a:latin charset="0" pitchFamily="18" typeface="Times New Roman"/>
                <a:cs charset="0" pitchFamily="18" typeface="Times New Roman"/>
              </a:rPr>
              <a:t>amygdala</a:t>
            </a:r>
            <a:r>
              <a:rPr dirty="0" lang="en-US" smtClean="0">
                <a:uFillTx/>
                <a:latin charset="0" pitchFamily="18" typeface="Times New Roman"/>
                <a:cs charset="0" pitchFamily="18" typeface="Times New Roman"/>
              </a:rPr>
              <a:t> are involved in this process.</a:t>
            </a:r>
            <a:endParaRPr b="1" dirty="0" lang="en-US">
              <a:uFillTx/>
              <a:latin charset="0" pitchFamily="18" typeface="Times New Roman"/>
              <a:cs charset="0" pitchFamily="18" typeface="Times New Roman"/>
            </a:endParaRPr>
          </a:p>
        </p:txBody>
      </p:sp>
    </p:spTree>
  </p:cSld>
  <p:clrMapOvr xmlns:c="http://schemas.openxmlformats.org/drawingml/2006/chart" xmlns:pic="http://schemas.openxmlformats.org/drawingml/2006/picture" xmlns:dgm="http://schemas.openxmlformats.org/drawingml/2006/diagram">
    <a:masterClrMapping/>
  </p:clrMapOvr>
  <p:timing>
    <p:tnLst>
      <p:par>
        <p:cTn dur="indefinite" id="1" nodeType="tmRoot" restart="never"/>
      </p:par>
    </p:tnLst>
  </p:timing>
</p:sld>
</file>

<file path=ppt/slides/slide7.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 name="Title 1"/>
          <p:cNvSpPr xmlns:c="http://schemas.openxmlformats.org/drawingml/2006/chart" xmlns:pic="http://schemas.openxmlformats.org/drawingml/2006/picture" xmlns:dgm="http://schemas.openxmlformats.org/drawingml/2006/diagram">
            <a:spLocks noGrp="1"/>
          </p:cNvSpPr>
          <p:nvPr>
            <p:ph type="title"/>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endParaRPr dirty="0" lang="en-US">
              <a:uFillTx/>
            </a:endParaRPr>
          </a:p>
        </p:txBody>
      </p:sp>
      <p:sp>
        <p:nvSpPr>
          <p:cNvPr xmlns:c="http://schemas.openxmlformats.org/drawingml/2006/chart" xmlns:pic="http://schemas.openxmlformats.org/drawingml/2006/picture" xmlns:dgm="http://schemas.openxmlformats.org/drawingml/2006/diagram" id="3" name="Content Placeholder 2"/>
          <p:cNvSpPr xmlns:c="http://schemas.openxmlformats.org/drawingml/2006/chart" xmlns:pic="http://schemas.openxmlformats.org/drawingml/2006/picture" xmlns:dgm="http://schemas.openxmlformats.org/drawingml/2006/diagram">
            <a:spLocks noGrp="1"/>
          </p:cNvSpPr>
          <p:nvPr>
            <p:ph idx="1"/>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normAutofit fontScale="85000" lnSpcReduction="10000"/>
          </a:bodyPr>
          <a:lstStyle/>
          <a:p>
            <a:pPr>
              <a:buNone/>
            </a:pPr>
            <a:r>
              <a:rPr b="1" dirty="0" lang="en-US" smtClean="0">
                <a:uFillTx/>
                <a:latin charset="0" pitchFamily="18" typeface="Times New Roman"/>
                <a:cs charset="0" pitchFamily="18" typeface="Times New Roman"/>
              </a:rPr>
              <a:t> Long Term Memory: </a:t>
            </a:r>
            <a:r>
              <a:rPr dirty="0" lang="en-US" smtClean="0">
                <a:uFillTx/>
                <a:latin charset="0" pitchFamily="18" typeface="Times New Roman"/>
                <a:cs charset="0" pitchFamily="18" typeface="Times New Roman"/>
              </a:rPr>
              <a:t>It lasts for months or years or for life. Information is stored in different parts of brain cortex. Visual Images are stored in hind brain. sound and smell memory are stored in temporal </a:t>
            </a:r>
            <a:r>
              <a:rPr dirty="0" err="1" lang="en-US" smtClean="0">
                <a:uFillTx/>
                <a:latin charset="0" pitchFamily="18" typeface="Times New Roman"/>
                <a:cs charset="0" pitchFamily="18" typeface="Times New Roman"/>
              </a:rPr>
              <a:t>lobe.Concepts</a:t>
            </a:r>
            <a:r>
              <a:rPr dirty="0" lang="en-US" smtClean="0">
                <a:uFillTx/>
                <a:latin charset="0" pitchFamily="18" typeface="Times New Roman"/>
                <a:cs charset="0" pitchFamily="18" typeface="Times New Roman"/>
              </a:rPr>
              <a:t>, logical memory are stored in Frontal lobe.</a:t>
            </a:r>
          </a:p>
          <a:p>
            <a:pPr>
              <a:buNone/>
            </a:pPr>
            <a:r>
              <a:rPr dirty="0" lang="en-US">
                <a:uFillTx/>
                <a:latin charset="0" pitchFamily="18" typeface="Times New Roman"/>
                <a:cs charset="0" pitchFamily="18" typeface="Times New Roman"/>
              </a:rPr>
              <a:t> </a:t>
            </a:r>
            <a:r>
              <a:rPr dirty="0" lang="en-US" smtClean="0">
                <a:uFillTx/>
                <a:latin charset="0" pitchFamily="18" typeface="Times New Roman"/>
                <a:cs charset="0" pitchFamily="18" typeface="Times New Roman"/>
              </a:rPr>
              <a:t>    Information tinged with emotions, unusual experiences, highly valued materials find a place in L.T.M. storage. Memorizing without understanding leads to S.T.M. only. Repeated recalls and rehearsals only push the information to L.T.M.</a:t>
            </a:r>
            <a:endParaRPr dirty="0" lang="en-US">
              <a:uFillTx/>
              <a:latin charset="0" pitchFamily="18" typeface="Times New Roman"/>
              <a:cs charset="0" pitchFamily="18" typeface="Times New Roman"/>
            </a:endParaRPr>
          </a:p>
        </p:txBody>
      </p:sp>
    </p:spTree>
  </p:cSld>
  <p:clrMapOvr xmlns:c="http://schemas.openxmlformats.org/drawingml/2006/chart" xmlns:pic="http://schemas.openxmlformats.org/drawingml/2006/picture" xmlns:dgm="http://schemas.openxmlformats.org/drawingml/2006/diagram">
    <a:masterClrMapping/>
  </p:clrMapOvr>
  <p:timing>
    <p:tnLst>
      <p:par>
        <p:cTn dur="indefinite" id="1" nodeType="tmRoot" restart="never"/>
      </p:par>
    </p:tnLst>
  </p:timing>
</p:sld>
</file>

<file path=ppt/slides/slide8.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 name="Title 1"/>
          <p:cNvSpPr xmlns:c="http://schemas.openxmlformats.org/drawingml/2006/chart" xmlns:pic="http://schemas.openxmlformats.org/drawingml/2006/picture" xmlns:dgm="http://schemas.openxmlformats.org/drawingml/2006/diagram">
            <a:spLocks noGrp="1"/>
          </p:cNvSpPr>
          <p:nvPr>
            <p:ph type="title"/>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normAutofit fontScale="90000"/>
          </a:bodyPr>
          <a:lstStyle/>
          <a:p>
            <a:r>
              <a:rPr b="1" dirty="0" lang="en-US" smtClean="0">
                <a:uFillTx/>
                <a:latin charset="0" pitchFamily="18" typeface="Times New Roman"/>
                <a:cs charset="0" pitchFamily="18" typeface="Times New Roman"/>
              </a:rPr>
              <a:t>Factors that determine Learning &amp; Memory</a:t>
            </a:r>
            <a:endParaRPr b="1" dirty="0" lang="en-US">
              <a:uFillTx/>
              <a:latin charset="0" pitchFamily="18" typeface="Times New Roman"/>
              <a:cs charset="0" pitchFamily="18" typeface="Times New Roman"/>
            </a:endParaRPr>
          </a:p>
        </p:txBody>
      </p:sp>
      <p:sp>
        <p:nvSpPr>
          <p:cNvPr xmlns:c="http://schemas.openxmlformats.org/drawingml/2006/chart" xmlns:pic="http://schemas.openxmlformats.org/drawingml/2006/picture" xmlns:dgm="http://schemas.openxmlformats.org/drawingml/2006/diagram" id="3" name="Content Placeholder 2"/>
          <p:cNvSpPr xmlns:c="http://schemas.openxmlformats.org/drawingml/2006/chart" xmlns:pic="http://schemas.openxmlformats.org/drawingml/2006/picture" xmlns:dgm="http://schemas.openxmlformats.org/drawingml/2006/diagram">
            <a:spLocks noGrp="1"/>
          </p:cNvSpPr>
          <p:nvPr>
            <p:ph idx="1"/>
          </p:nvPr>
        </p:nvSpPr>
        <p:spPr xmlns:c="http://schemas.openxmlformats.org/drawingml/2006/chart" xmlns:pic="http://schemas.openxmlformats.org/drawingml/2006/picture" xmlns:dgm="http://schemas.openxmlformats.org/drawingml/2006/diagram">
          <a:xfrm>
            <a:off x="1006262" y="438723"/>
            <a:ext cx="8229600" cy="4267200"/>
          </a:xfrm>
        </p:spPr>
        <p:txBody xmlns:c="http://schemas.openxmlformats.org/drawingml/2006/chart" xmlns:pic="http://schemas.openxmlformats.org/drawingml/2006/picture" xmlns:dgm="http://schemas.openxmlformats.org/drawingml/2006/diagram">
          <a:bodyPr>
            <a:normAutofit fontScale="85000" lnSpcReduction="20000"/>
          </a:bodyPr>
          <a:lstStyle/>
          <a:p>
            <a:r>
              <a:rPr dirty="0" lang="en-US" smtClean="0">
                <a:uFillTx/>
                <a:latin charset="0" pitchFamily="18" typeface="Times New Roman"/>
                <a:cs charset="0" pitchFamily="18" typeface="Times New Roman"/>
              </a:rPr>
              <a:t>Growth and development of the brain</a:t>
            </a:r>
          </a:p>
          <a:p>
            <a:r>
              <a:rPr dirty="0" lang="en-US" smtClean="0">
                <a:uFillTx/>
                <a:latin charset="0" pitchFamily="18" typeface="Times New Roman"/>
                <a:cs charset="0" pitchFamily="18" typeface="Times New Roman"/>
              </a:rPr>
              <a:t>I.Q.</a:t>
            </a:r>
          </a:p>
          <a:p>
            <a:r>
              <a:rPr dirty="0" lang="en-US" smtClean="0">
                <a:uFillTx/>
                <a:latin charset="0" pitchFamily="18" typeface="Times New Roman"/>
                <a:cs charset="0" pitchFamily="18" typeface="Times New Roman"/>
              </a:rPr>
              <a:t>Attention span and level of concentration</a:t>
            </a:r>
          </a:p>
          <a:p>
            <a:r>
              <a:rPr dirty="0" lang="en-US" smtClean="0">
                <a:uFillTx/>
                <a:latin charset="0" pitchFamily="18" typeface="Times New Roman"/>
                <a:cs charset="0" pitchFamily="18" typeface="Times New Roman"/>
              </a:rPr>
              <a:t>Motivation to learn and remember </a:t>
            </a:r>
          </a:p>
          <a:p>
            <a:r>
              <a:rPr dirty="0" lang="en-US" smtClean="0">
                <a:uFillTx/>
                <a:latin charset="0" pitchFamily="18" typeface="Times New Roman"/>
                <a:cs charset="0" pitchFamily="18" typeface="Times New Roman"/>
              </a:rPr>
              <a:t>Nature and usefulness of information</a:t>
            </a:r>
          </a:p>
          <a:p>
            <a:r>
              <a:rPr dirty="0" lang="en-US" smtClean="0">
                <a:uFillTx/>
                <a:latin charset="0" pitchFamily="18" typeface="Times New Roman"/>
                <a:cs charset="0" pitchFamily="18" typeface="Times New Roman"/>
              </a:rPr>
              <a:t>Physical health</a:t>
            </a:r>
          </a:p>
          <a:p>
            <a:r>
              <a:rPr dirty="0" lang="en-US" smtClean="0">
                <a:uFillTx/>
                <a:latin charset="0" pitchFamily="18" typeface="Times New Roman"/>
                <a:cs charset="0" pitchFamily="18" typeface="Times New Roman"/>
              </a:rPr>
              <a:t>Mental health</a:t>
            </a:r>
          </a:p>
          <a:p>
            <a:r>
              <a:rPr dirty="0" lang="en-US" smtClean="0">
                <a:uFillTx/>
                <a:latin charset="0" pitchFamily="18" typeface="Times New Roman"/>
                <a:cs charset="0" pitchFamily="18" typeface="Times New Roman"/>
              </a:rPr>
              <a:t>Quality of teaching</a:t>
            </a:r>
          </a:p>
          <a:p>
            <a:r>
              <a:rPr dirty="0" lang="en-US" smtClean="0">
                <a:uFillTx/>
                <a:latin charset="0" pitchFamily="18" typeface="Times New Roman"/>
                <a:cs charset="0" pitchFamily="18" typeface="Times New Roman"/>
              </a:rPr>
              <a:t>Environment</a:t>
            </a:r>
          </a:p>
          <a:p>
            <a:r>
              <a:rPr dirty="0" lang="en-US" smtClean="0">
                <a:uFillTx/>
                <a:latin charset="0" pitchFamily="18" typeface="Times New Roman"/>
                <a:cs charset="0" pitchFamily="18" typeface="Times New Roman"/>
              </a:rPr>
              <a:t>Study habits</a:t>
            </a:r>
          </a:p>
          <a:p>
            <a:endParaRPr dirty="0" lang="en-US">
              <a:uFillTx/>
              <a:latin charset="0" pitchFamily="18" typeface="Times New Roman"/>
              <a:cs charset="0" pitchFamily="18" typeface="Times New Roman"/>
            </a:endParaRPr>
          </a:p>
        </p:txBody>
      </p:sp>
    </p:spTree>
  </p:cSld>
  <p:clrMapOvr xmlns:c="http://schemas.openxmlformats.org/drawingml/2006/chart" xmlns:pic="http://schemas.openxmlformats.org/drawingml/2006/picture" xmlns:dgm="http://schemas.openxmlformats.org/drawingml/2006/diagram">
    <a:masterClrMapping/>
  </p:clrMapOvr>
  <p:timing>
    <p:tnLst>
      <p:par>
        <p:cTn dur="indefinite" id="1" nodeType="tmRoot" restart="never"/>
      </p:par>
    </p:tnLst>
  </p:timing>
</p:sld>
</file>

<file path=ppt/slides/slide9.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 name="Title 1"/>
          <p:cNvSpPr xmlns:c="http://schemas.openxmlformats.org/drawingml/2006/chart" xmlns:pic="http://schemas.openxmlformats.org/drawingml/2006/picture" xmlns:dgm="http://schemas.openxmlformats.org/drawingml/2006/diagram">
            <a:spLocks noGrp="1"/>
          </p:cNvSpPr>
          <p:nvPr>
            <p:ph type="title"/>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normAutofit fontScale="90000"/>
          </a:bodyPr>
          <a:lstStyle/>
          <a:p>
            <a:r>
              <a:rPr dirty="0" lang="en-US" smtClean="0">
                <a:uFillTx/>
                <a:latin charset="0" pitchFamily="18" typeface="Times New Roman"/>
                <a:cs charset="0" pitchFamily="18" typeface="Times New Roman"/>
              </a:rPr>
              <a:t>Growth and Development of the Brain</a:t>
            </a:r>
            <a:endParaRPr dirty="0" lang="en-US">
              <a:uFillTx/>
              <a:latin charset="0" pitchFamily="18" typeface="Times New Roman"/>
              <a:cs charset="0" pitchFamily="18" typeface="Times New Roman"/>
            </a:endParaRPr>
          </a:p>
        </p:txBody>
      </p:sp>
      <p:sp>
        <p:nvSpPr>
          <p:cNvPr xmlns:c="http://schemas.openxmlformats.org/drawingml/2006/chart" xmlns:pic="http://schemas.openxmlformats.org/drawingml/2006/picture" xmlns:dgm="http://schemas.openxmlformats.org/drawingml/2006/diagram" id="3" name="Content Placeholder 2"/>
          <p:cNvSpPr xmlns:c="http://schemas.openxmlformats.org/drawingml/2006/chart" xmlns:pic="http://schemas.openxmlformats.org/drawingml/2006/picture" xmlns:dgm="http://schemas.openxmlformats.org/drawingml/2006/diagram">
            <a:spLocks noGrp="1"/>
          </p:cNvSpPr>
          <p:nvPr>
            <p:ph idx="1"/>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r>
              <a:rPr dirty="0" lang="en-US" smtClean="0">
                <a:uFillTx/>
                <a:latin charset="0" pitchFamily="18" typeface="Times New Roman"/>
                <a:cs charset="0" pitchFamily="18" typeface="Times New Roman"/>
              </a:rPr>
              <a:t>Growth of the brain occurs </a:t>
            </a:r>
            <a:r>
              <a:rPr dirty="0" err="1" lang="en-US" smtClean="0">
                <a:uFillTx/>
                <a:latin charset="0" pitchFamily="18" typeface="Times New Roman"/>
                <a:cs charset="0" pitchFamily="18" typeface="Times New Roman"/>
              </a:rPr>
              <a:t>rt.from</a:t>
            </a:r>
            <a:r>
              <a:rPr dirty="0" lang="en-US" smtClean="0">
                <a:uFillTx/>
                <a:latin charset="0" pitchFamily="18" typeface="Times New Roman"/>
                <a:cs charset="0" pitchFamily="18" typeface="Times New Roman"/>
              </a:rPr>
              <a:t> 9 months of pregnancy and first five years of life</a:t>
            </a:r>
          </a:p>
          <a:p>
            <a:r>
              <a:rPr dirty="0" lang="en-US" smtClean="0">
                <a:uFillTx/>
                <a:latin charset="0" pitchFamily="18" typeface="Times New Roman"/>
                <a:cs charset="0" pitchFamily="18" typeface="Times New Roman"/>
              </a:rPr>
              <a:t>Fully grown brain weighs 1250 </a:t>
            </a:r>
            <a:r>
              <a:rPr dirty="0" err="1" lang="en-US" smtClean="0">
                <a:uFillTx/>
                <a:latin charset="0" pitchFamily="18" typeface="Times New Roman"/>
                <a:cs charset="0" pitchFamily="18" typeface="Times New Roman"/>
              </a:rPr>
              <a:t>gms</a:t>
            </a:r>
            <a:r>
              <a:rPr dirty="0" lang="en-US" smtClean="0">
                <a:uFillTx/>
                <a:latin charset="0" pitchFamily="18" typeface="Times New Roman"/>
                <a:cs charset="0" pitchFamily="18" typeface="Times New Roman"/>
              </a:rPr>
              <a:t> and contains 100 billion nerve cells.</a:t>
            </a:r>
          </a:p>
          <a:p>
            <a:r>
              <a:rPr dirty="0" lang="en-US" smtClean="0">
                <a:uFillTx/>
                <a:latin charset="0" pitchFamily="18" typeface="Times New Roman"/>
                <a:cs charset="0" pitchFamily="18" typeface="Times New Roman"/>
              </a:rPr>
              <a:t>Higher order brain functioning takes place during 18-20 yrs of age. Again it varies from individual to individual based on the following factors.</a:t>
            </a:r>
            <a:endParaRPr dirty="0" lang="en-US">
              <a:uFillTx/>
              <a:latin charset="0" pitchFamily="18" typeface="Times New Roman"/>
              <a:cs charset="0" pitchFamily="18" typeface="Times New Roman"/>
            </a:endParaRPr>
          </a:p>
        </p:txBody>
      </p:sp>
    </p:spTree>
  </p:cSld>
  <p:clrMapOvr xmlns:c="http://schemas.openxmlformats.org/drawingml/2006/chart" xmlns:pic="http://schemas.openxmlformats.org/drawingml/2006/picture" xmlns:dgm="http://schemas.openxmlformats.org/drawingml/2006/diagram">
    <a:masterClrMapping/>
  </p:clrMapOvr>
</p:sld>
</file>

<file path=ppt/theme/theme1.xml><?xml version="1.0" encoding="utf-8"?>
<a:theme xmlns:a="http://schemas.openxmlformats.org/drawingml/2006/main" xmlns:c="http://schemas.openxmlformats.org/drawingml/2006/chart" xmlns:pic="http://schemas.openxmlformats.org/drawingml/2006/picture" xmlns:dgm="http://schemas.openxmlformats.org/drawingml/2006/diagram" xmlns:p="http://schemas.openxmlformats.org/presentationml/2006/main" xmlns:s="http://schemas.openxmlformats.org/officeDocument/2006/sharedTypes"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algn="ctr" cap="flat" cmpd="sng" w="9525">
          <a:solidFill>
            <a:schemeClr val="phClr">
              <a:shade val="95000"/>
              <a:satMod val="105000"/>
            </a:schemeClr>
          </a:solidFill>
          <a:prstDash val="solid"/>
        </a:ln>
        <a:ln algn="ctr" cap="flat" cmpd="sng" w="25400">
          <a:solidFill>
            <a:schemeClr val="phClr"/>
          </a:solidFill>
          <a:prstDash val="solid"/>
        </a:ln>
        <a:ln algn="ctr" cap="flat" cmpd="sng" w="38100">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objectDefaults>
    <a:spDef>
      <a:spPr/>
      <a:bodyPr/>
      <a:lstStyle/>
      <a:style>
        <a:lnRef idx="1">
          <a:schemeClr val="accent1"/>
        </a:lnRef>
        <a:fillRef idx="1">
          <a:schemeClr val="accent1"/>
        </a:fillRef>
        <a:effectRef idx="1">
          <a:schemeClr val="accent1"/>
        </a:effectRef>
        <a:fontRef idx="minor">
          <a:schemeClr val="lt1"/>
        </a:fontRef>
      </a:style>
    </a:spDef>
    <a:lnDef>
      <a:spPr/>
      <a:bodyPr/>
      <a:lstStyle/>
      <a:style>
        <a:lnRef idx="1">
          <a:schemeClr val="accent1"/>
        </a:lnRef>
        <a:fillRef idx="0">
          <a:schemeClr val="accent1"/>
        </a:fillRef>
        <a:effectRef idx="1">
          <a:schemeClr val="accent1"/>
        </a:effectRef>
        <a:fontRef idx="minor">
          <a:schemeClr val="tx1"/>
        </a:fontRef>
      </a:style>
    </a:lnDef>
    <a:txDef>
      <a:spPr/>
      <a:bodyPr/>
      <a:lstStyle/>
    </a:txDef>
  </a:objectDefaults>
  <a:extraClrSchemeLst/>
</a:theme>
</file>

<file path=docProps/app.xml><?xml version="1.0" encoding="utf-8"?>
<Properties xmlns="http://schemas.openxmlformats.org/officeDocument/2006/extended-properties" xmlns:vt="http://schemas.openxmlformats.org/officeDocument/2006/docPropsVTypes">
  <TotalTime>996</TotalTime>
  <Words>1228</Words>
  <Application>Microsoft Office PowerPoint</Application>
  <PresentationFormat>On-screen Show (4:3)</PresentationFormat>
  <Paragraphs>103</Paragraphs>
  <Slides>22</Slides>
  <Notes>0</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Office Theme</vt:lpstr>
      <vt:lpstr>LEARNING AND MEMORY</vt:lpstr>
      <vt:lpstr>INTRODUCTION</vt:lpstr>
      <vt:lpstr>Parts of the Brain Involved in Learning &amp; Memory</vt:lpstr>
      <vt:lpstr>3 Stages</vt:lpstr>
      <vt:lpstr>Slide 5</vt:lpstr>
      <vt:lpstr>Types of Memory</vt:lpstr>
      <vt:lpstr>Slide 7</vt:lpstr>
      <vt:lpstr>Factors that determine Learning &amp; Memory</vt:lpstr>
      <vt:lpstr>Growth and Development of the Brain</vt:lpstr>
      <vt:lpstr>Slide 10</vt:lpstr>
      <vt:lpstr>Slide 11</vt:lpstr>
      <vt:lpstr>Slide 12</vt:lpstr>
      <vt:lpstr>Intelligent Quotient</vt:lpstr>
      <vt:lpstr>Attention Span &amp; Concentration</vt:lpstr>
      <vt:lpstr>Slide 15</vt:lpstr>
      <vt:lpstr>External </vt:lpstr>
      <vt:lpstr>External</vt:lpstr>
      <vt:lpstr>External</vt:lpstr>
      <vt:lpstr>External</vt:lpstr>
      <vt:lpstr>Good study habits</vt:lpstr>
      <vt:lpstr>Good study habits</vt:lpstr>
      <vt:lpstr>Bad study habits</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LEARNING AND MEMORY</dc:title>
  <dc:creator>cs_sowndaram</dc:creator>
  <cp:lastModifiedBy>cs_sowndaram</cp:lastModifiedBy>
  <cp:revision>102</cp:revision>
  <dcterms:created xsi:type="dcterms:W3CDTF">2014-07-22T03:11:05Z</dcterms:created>
  <dcterms:modified xsi:type="dcterms:W3CDTF">2014-09-15T14:11:17Z</dcterms:modified>
</cp:coreProperties>
</file>