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138A-1ADC-4D2E-806B-2CB7C55EF69E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0242-CC8A-4634-9F24-7ACDE34C51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138A-1ADC-4D2E-806B-2CB7C55EF69E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0242-CC8A-4634-9F24-7ACDE34C5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138A-1ADC-4D2E-806B-2CB7C55EF69E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0242-CC8A-4634-9F24-7ACDE34C5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138A-1ADC-4D2E-806B-2CB7C55EF69E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0242-CC8A-4634-9F24-7ACDE34C5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138A-1ADC-4D2E-806B-2CB7C55EF69E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0242-CC8A-4634-9F24-7ACDE34C5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138A-1ADC-4D2E-806B-2CB7C55EF69E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0242-CC8A-4634-9F24-7ACDE34C5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138A-1ADC-4D2E-806B-2CB7C55EF69E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0242-CC8A-4634-9F24-7ACDE34C5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138A-1ADC-4D2E-806B-2CB7C55EF69E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0242-CC8A-4634-9F24-7ACDE34C5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138A-1ADC-4D2E-806B-2CB7C55EF69E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0242-CC8A-4634-9F24-7ACDE34C5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138A-1ADC-4D2E-806B-2CB7C55EF69E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0242-CC8A-4634-9F24-7ACDE34C51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007138A-1ADC-4D2E-806B-2CB7C55EF69E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BDC0242-CC8A-4634-9F24-7ACDE34C5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007138A-1ADC-4D2E-806B-2CB7C55EF69E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BDC0242-CC8A-4634-9F24-7ACDE34C5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DEFENSE MECHANISM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Altruism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person may start doing gratifying service to others. He may sacrifice his pleasure or benefits for the sake of others.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Sublimation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aim of an impulse is changed from that of socially objectionable one to a socially valued one. For example, sublimation of aggressive impulse takes place through games and sports.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RationaliZation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Giving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reasons rather than the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reason. A very good example is the fox and the Grapes…A student who is late to the class might say the bus was late and so he is delayed…</a:t>
            </a:r>
            <a:r>
              <a:rPr lang="en-US" dirty="0" smtClean="0"/>
              <a:t>A student who cheats on a test may say: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Reaction Formation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Reaction Formation is the most difficult one. People act the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OPPOSITE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how they really feel. Acting like you hate someone you really have a crush on..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Eg.a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hostage or a kidnap victim falling in love with the fearful and hated person who has been the culprit in the kidnap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272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Effects of Defense Mechanisms</a:t>
            </a:r>
            <a:endParaRPr lang="th-TH" dirty="0">
              <a:latin typeface="Times New Roman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defense mechanisms can be normal to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protect people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painful feelings. BUT</a:t>
            </a:r>
            <a:r>
              <a:rPr lang="en-US" dirty="0" smtClean="0"/>
              <a:t>….. </a:t>
            </a:r>
            <a:endParaRPr lang="th-TH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Defense Mechanisms can be unhealthy…</a:t>
            </a:r>
            <a:endParaRPr lang="th-TH" sz="32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lead people to ignore the issues that cause feelings of pain.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According to Freud, If you have a healthy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ego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you should be able to balance the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Superego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without using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defense mechanisms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endParaRPr lang="th-TH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DENIAL</a:t>
            </a:r>
            <a:r>
              <a:rPr lang="en-US" dirty="0" smtClean="0"/>
              <a:t>DIAL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reality is very painful and threatening we deny it.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boy who was expecting to pass and if he fails, he may say that there could be a mistake in the announcement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People think that they won’t get sick and die from smoking because they are in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DENIAL.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Projection</a:t>
            </a:r>
            <a:b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Here the person attributes his unacceptable and painful feelings and desires to others.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E.g.., I don’t hate him. He only hates me.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 want to live with my wife. But she wants to get separated.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They see their own faults in other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preople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displacement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Here the person displaces his anger and other unpleasant emotions to another individual or express them in totally different situation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E.g. the woman who cannot show anger on the husband may beat up her children.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worker may damage a machine, when he is angry with his employer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Somatization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person expresses his desires through bodily symptoms like aches and pains and weakness.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There will not be any pathology behind but exhibit all the symptoms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252728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fantasy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When one cannot achieve, what one cannot get, what one is not, the person may slip into a fantasy life, where  he can imagine anything and everything .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 starts day dreaming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person regresses to earlier stage of development and behave like a child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 may have bed wetting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 may develop baby speech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 expects parents/spouse to feed him, help him in his day to day activities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Someone who gets divorced may become clingy to parents again like they were as a child.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undoing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51391"/>
            <a:ext cx="8229600" cy="4625609"/>
          </a:xfrm>
          <a:solidFill>
            <a:schemeClr val="tx1"/>
          </a:solidFill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committing mistake, the severe guilt feeling may make the person confess an front of elders or God. He may punish himself by foregoing the pleasure of having fun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He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may start sleeping on the floor, avoid wearing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footwear, costly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clothes, etc.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Compensation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person who did not attend to his father when he was sick, may start distributing fruits to the sick and old people periodically. He may donate money to the poor.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315</TotalTime>
  <Words>593</Words>
  <Application>Microsoft Office PowerPoint</Application>
  <PresentationFormat>On-screen Show (4:3)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Corbel</vt:lpstr>
      <vt:lpstr>DilleniaUPC</vt:lpstr>
      <vt:lpstr>Times New Roman</vt:lpstr>
      <vt:lpstr>Wingdings</vt:lpstr>
      <vt:lpstr>Wingdings 2</vt:lpstr>
      <vt:lpstr>Wingdings 3</vt:lpstr>
      <vt:lpstr>Module</vt:lpstr>
      <vt:lpstr>DEFENSE MECHANISM</vt:lpstr>
      <vt:lpstr>DENIALDIAL</vt:lpstr>
      <vt:lpstr>Projection </vt:lpstr>
      <vt:lpstr>displacement</vt:lpstr>
      <vt:lpstr>Somatization</vt:lpstr>
      <vt:lpstr>fantasy</vt:lpstr>
      <vt:lpstr>Regression</vt:lpstr>
      <vt:lpstr>undoing</vt:lpstr>
      <vt:lpstr>Compensation</vt:lpstr>
      <vt:lpstr>Altruism</vt:lpstr>
      <vt:lpstr>Sublimation</vt:lpstr>
      <vt:lpstr>RationaliZation</vt:lpstr>
      <vt:lpstr>Reaction Formation</vt:lpstr>
      <vt:lpstr>Effects of Defense Mechanisms</vt:lpstr>
      <vt:lpstr>Defense Mechanisms can be unhealthy…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DEFENSE MECHANISM</dc:title>
  <dc:creator>cs_sowndaram</dc:creator>
  <cp:lastModifiedBy>C.S SOWNDARAM</cp:lastModifiedBy>
  <cp:revision>37</cp:revision>
  <dcterms:created xsi:type="dcterms:W3CDTF">2014-07-15T09:23:22Z</dcterms:created>
  <dcterms:modified xsi:type="dcterms:W3CDTF">2016-06-08T10:19:34Z</dcterms:modified>
</cp:coreProperties>
</file>