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878"/>
  </p:normalViewPr>
  <p:slideViewPr>
    <p:cSldViewPr snapToGrid="0" snapToObjects="1">
      <p:cViewPr varScale="1">
        <p:scale>
          <a:sx n="113" d="100"/>
          <a:sy n="113" d="100"/>
        </p:scale>
        <p:origin x="5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D183B-9481-7D3D-646D-0DE8C8C4B8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676FC8-DB8D-80FC-D075-47FF300016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901B9B-27A4-9B21-B679-A173A2ED2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930E6-3892-5B4F-B6AD-072C043A09A3}" type="datetimeFigureOut">
              <a:rPr lang="en-US" smtClean="0"/>
              <a:t>8/16/22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43A48A-279F-AD76-14A5-0B991D508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5DA01-C6EC-95BE-DD43-85517B41B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E113A-3ECA-4449-883B-FC0F47CEF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26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B25A-0F49-E5ED-9DD3-3F3B14DCE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CD239-123F-0702-A1A4-2CA5D3BD8F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63D24-D4C3-55D6-59F0-94E99F4E0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930E6-3892-5B4F-B6AD-072C043A09A3}" type="datetimeFigureOut">
              <a:rPr lang="en-US" smtClean="0"/>
              <a:t>8/16/22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6E6E8-01A5-3133-674C-E8067504B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927B5-9500-03E0-FFD8-D57EE6272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E113A-3ECA-4449-883B-FC0F47CEF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907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BD94F6-8F79-5FCD-2ACC-9841215F32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BD3704-775B-43FB-71D4-153C934883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D23F8-C0C7-A7BF-C364-B59FF5DB5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930E6-3892-5B4F-B6AD-072C043A09A3}" type="datetimeFigureOut">
              <a:rPr lang="en-US" smtClean="0"/>
              <a:t>8/16/22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FF98C-7916-EBDD-7BCB-8CD7C23E8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A73FE-66B3-5FC1-9751-C71B5F65B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E113A-3ECA-4449-883B-FC0F47CEF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405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DD294-7A92-18A0-5917-F06D2DBBF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79AC8-A32E-74FE-63F4-BE74CEED4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EB702-256C-A23A-ACA4-8A83E29AA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930E6-3892-5B4F-B6AD-072C043A09A3}" type="datetimeFigureOut">
              <a:rPr lang="en-US" smtClean="0"/>
              <a:t>8/16/22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C09B1-CF29-7CE8-E73F-EEF578B64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32433-1240-6AB2-8E49-C9A35CBC8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E113A-3ECA-4449-883B-FC0F47CEF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172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B37D3-1F0D-30B7-51A9-00FE29340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DD73A4-5DB7-B377-632A-01FC32E25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FC51D-F958-67C0-EBF7-1B9D9A634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930E6-3892-5B4F-B6AD-072C043A09A3}" type="datetimeFigureOut">
              <a:rPr lang="en-US" smtClean="0"/>
              <a:t>8/16/22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84827-91F3-ADDD-2E5F-303F6AA11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CFA2E-ACDB-A8A8-2814-875F4BC88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E113A-3ECA-4449-883B-FC0F47CEF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491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5A272-00A3-A9A7-A9AE-D97DBED4B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C05F4-8329-5B38-AC59-9E0BDB698D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A695AE-947B-35A0-108D-9CDB925251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3E4832-9869-C783-B748-6F91B9AA2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930E6-3892-5B4F-B6AD-072C043A09A3}" type="datetimeFigureOut">
              <a:rPr lang="en-US" smtClean="0"/>
              <a:t>8/16/22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EFD515-E28D-CACE-3C93-94E4CA39D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49C6A-893B-A0C9-9A17-44429F821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E113A-3ECA-4449-883B-FC0F47CEF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03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9490F-C672-2F7E-8B3E-23FB5F17E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EE2A9-B33B-C6D9-1F62-260D11C2BA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3EE94E-2D02-AD6C-078A-8DC80A50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EC6F73-5073-033E-3285-926CDB7286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6B272F-4EF9-5C16-3C64-CD5BE05D1B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04A605-6D6C-C865-4BDE-44C50ED2B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930E6-3892-5B4F-B6AD-072C043A09A3}" type="datetimeFigureOut">
              <a:rPr lang="en-US" smtClean="0"/>
              <a:t>8/16/22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08ACB6-02B8-1603-29A5-6EBFD185A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A35C61-75F6-0143-9F76-30AA07049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E113A-3ECA-4449-883B-FC0F47CEF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893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993BF-14CD-8121-4B6D-3D975E19A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4439A7-73E2-2EFB-40AB-D15285678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930E6-3892-5B4F-B6AD-072C043A09A3}" type="datetimeFigureOut">
              <a:rPr lang="en-US" smtClean="0"/>
              <a:t>8/16/22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793D4-93C5-27C2-33D9-375307499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84C4A4-7799-A2BF-3E3E-AC7D77E10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E113A-3ECA-4449-883B-FC0F47CEF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966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2D4313-C13B-3139-246F-8AD0F65E3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930E6-3892-5B4F-B6AD-072C043A09A3}" type="datetimeFigureOut">
              <a:rPr lang="en-US" smtClean="0"/>
              <a:t>8/16/22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B8548F-EFB2-A71C-7216-AC55BF165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37D5DF-BE6A-4513-FF67-862BF3B00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E113A-3ECA-4449-883B-FC0F47CEF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873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F3BF8-20CF-B2B7-F34C-A15E8C141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2FF79-330C-06F8-BA56-331300CA4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621BE9-236F-C1ED-FD2A-9FC5AC0F95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163A47-516C-7547-5749-8461D043A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930E6-3892-5B4F-B6AD-072C043A09A3}" type="datetimeFigureOut">
              <a:rPr lang="en-US" smtClean="0"/>
              <a:t>8/16/22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7B1D81-DD18-6E31-6068-B21929824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0FFBC5-4E5B-AF57-C922-61FDF3FE9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E113A-3ECA-4449-883B-FC0F47CEF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772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7A60C-E374-A4A7-C266-BF914D96B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A73720-261E-1152-E484-80BC920DD9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E9372B-AC94-511D-5C3E-FE4C862CB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FFD826-4B30-1599-9FB2-8FF2CB685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930E6-3892-5B4F-B6AD-072C043A09A3}" type="datetimeFigureOut">
              <a:rPr lang="en-US" smtClean="0"/>
              <a:t>8/16/22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4F75C4-DE82-3C34-5A22-E210C24D6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EB5A17-0FF3-2FB4-3096-26D3C4E9F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E113A-3ECA-4449-883B-FC0F47CEF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293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A6B7FF-E676-69B4-AB34-B6766B179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09A934-7C6D-B437-4373-A1FCEFAD23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6540E-D1AC-C933-8055-D6007F9AEE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930E6-3892-5B4F-B6AD-072C043A09A3}" type="datetimeFigureOut">
              <a:rPr lang="en-US" smtClean="0"/>
              <a:t>8/16/22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C08CF-150C-77D8-D148-26BEFBF07B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16823B-C542-A122-2F1E-BF4D37F566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E113A-3ECA-4449-883B-FC0F47CEF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286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>
            <a:extLst>
              <a:ext uri="{FF2B5EF4-FFF2-40B4-BE49-F238E27FC236}">
                <a16:creationId xmlns:a16="http://schemas.microsoft.com/office/drawing/2014/main" id="{DF4C3FF6-9BF5-D025-6120-C31E1D932222}"/>
              </a:ext>
            </a:extLst>
          </p:cNvPr>
          <p:cNvGrpSpPr/>
          <p:nvPr/>
        </p:nvGrpSpPr>
        <p:grpSpPr>
          <a:xfrm>
            <a:off x="2289027" y="1106156"/>
            <a:ext cx="7089348" cy="4045839"/>
            <a:chOff x="2289027" y="1106156"/>
            <a:chExt cx="7089348" cy="4045839"/>
          </a:xfrm>
        </p:grpSpPr>
        <p:sp>
          <p:nvSpPr>
            <p:cNvPr id="5" name="Round Diagonal Corner Rectangle 4">
              <a:extLst>
                <a:ext uri="{FF2B5EF4-FFF2-40B4-BE49-F238E27FC236}">
                  <a16:creationId xmlns:a16="http://schemas.microsoft.com/office/drawing/2014/main" id="{52814CBB-12AE-DE40-9F84-B25730B7145C}"/>
                </a:ext>
              </a:extLst>
            </p:cNvPr>
            <p:cNvSpPr/>
            <p:nvPr/>
          </p:nvSpPr>
          <p:spPr>
            <a:xfrm>
              <a:off x="2406979" y="1424700"/>
              <a:ext cx="1061213" cy="350520"/>
            </a:xfrm>
            <a:prstGeom prst="round2Diag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rPr>
                <a:t>Temperature</a:t>
              </a:r>
            </a:p>
          </p:txBody>
        </p:sp>
        <p:sp>
          <p:nvSpPr>
            <p:cNvPr id="6" name="Round Diagonal Corner Rectangle 5">
              <a:extLst>
                <a:ext uri="{FF2B5EF4-FFF2-40B4-BE49-F238E27FC236}">
                  <a16:creationId xmlns:a16="http://schemas.microsoft.com/office/drawing/2014/main" id="{0C535F4D-8A89-4F40-9A55-AF223F6143B8}"/>
                </a:ext>
              </a:extLst>
            </p:cNvPr>
            <p:cNvSpPr/>
            <p:nvPr/>
          </p:nvSpPr>
          <p:spPr>
            <a:xfrm>
              <a:off x="2410790" y="2394980"/>
              <a:ext cx="999490" cy="350520"/>
            </a:xfrm>
            <a:prstGeom prst="round2DiagRect">
              <a:avLst/>
            </a:prstGeom>
            <a:noFill/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rPr>
                <a:t>Historical data</a:t>
              </a:r>
            </a:p>
          </p:txBody>
        </p:sp>
        <p:sp>
          <p:nvSpPr>
            <p:cNvPr id="7" name="Round Diagonal Corner Rectangle 6">
              <a:extLst>
                <a:ext uri="{FF2B5EF4-FFF2-40B4-BE49-F238E27FC236}">
                  <a16:creationId xmlns:a16="http://schemas.microsoft.com/office/drawing/2014/main" id="{DB58C8A6-4629-CA49-8BEA-C5332B01AB01}"/>
                </a:ext>
              </a:extLst>
            </p:cNvPr>
            <p:cNvSpPr/>
            <p:nvPr/>
          </p:nvSpPr>
          <p:spPr>
            <a:xfrm>
              <a:off x="2408250" y="1921905"/>
              <a:ext cx="999490" cy="350520"/>
            </a:xfrm>
            <a:prstGeom prst="round2Diag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rPr>
                <a:t>Price</a:t>
              </a:r>
            </a:p>
          </p:txBody>
        </p:sp>
        <p:sp>
          <p:nvSpPr>
            <p:cNvPr id="8" name="Round Diagonal Corner Rectangle 7">
              <a:extLst>
                <a:ext uri="{FF2B5EF4-FFF2-40B4-BE49-F238E27FC236}">
                  <a16:creationId xmlns:a16="http://schemas.microsoft.com/office/drawing/2014/main" id="{72DA8E1E-58A3-0B4D-9656-9D3F529B38BF}"/>
                </a:ext>
              </a:extLst>
            </p:cNvPr>
            <p:cNvSpPr/>
            <p:nvPr/>
          </p:nvSpPr>
          <p:spPr>
            <a:xfrm>
              <a:off x="3775926" y="3462302"/>
              <a:ext cx="1196699" cy="349110"/>
            </a:xfrm>
            <a:prstGeom prst="round2DiagRect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rPr>
                <a:t>User preferences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24DF643-572C-F246-BCDE-050D6616D316}"/>
                </a:ext>
              </a:extLst>
            </p:cNvPr>
            <p:cNvSpPr/>
            <p:nvPr/>
          </p:nvSpPr>
          <p:spPr>
            <a:xfrm>
              <a:off x="8050506" y="2277309"/>
              <a:ext cx="1192530" cy="347345"/>
            </a:xfrm>
            <a:prstGeom prst="rect">
              <a:avLst/>
            </a:prstGeom>
            <a:noFill/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rPr>
                <a:t>Dashboard</a:t>
              </a:r>
            </a:p>
          </p:txBody>
        </p:sp>
        <p:sp>
          <p:nvSpPr>
            <p:cNvPr id="12" name="Snip Diagonal Corner Rectangle 11">
              <a:extLst>
                <a:ext uri="{FF2B5EF4-FFF2-40B4-BE49-F238E27FC236}">
                  <a16:creationId xmlns:a16="http://schemas.microsoft.com/office/drawing/2014/main" id="{AB97F313-A466-EB42-8757-6F830312122B}"/>
                </a:ext>
              </a:extLst>
            </p:cNvPr>
            <p:cNvSpPr/>
            <p:nvPr/>
          </p:nvSpPr>
          <p:spPr>
            <a:xfrm rot="5400000">
              <a:off x="4048455" y="1171335"/>
              <a:ext cx="659130" cy="1189990"/>
            </a:xfrm>
            <a:prstGeom prst="snip2DiagRect">
              <a:avLst/>
            </a:prstGeom>
            <a:noFill/>
            <a:ln w="95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ot="0" spcFirstLastPara="0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rPr>
                <a:t>Environmental forecasting</a:t>
              </a:r>
            </a:p>
          </p:txBody>
        </p:sp>
        <p:sp>
          <p:nvSpPr>
            <p:cNvPr id="13" name="Snip Diagonal Corner Rectangle 12">
              <a:extLst>
                <a:ext uri="{FF2B5EF4-FFF2-40B4-BE49-F238E27FC236}">
                  <a16:creationId xmlns:a16="http://schemas.microsoft.com/office/drawing/2014/main" id="{9C731906-30CF-2B46-A31E-C2CDF66EBFB1}"/>
                </a:ext>
              </a:extLst>
            </p:cNvPr>
            <p:cNvSpPr/>
            <p:nvPr/>
          </p:nvSpPr>
          <p:spPr>
            <a:xfrm rot="5400000">
              <a:off x="4165930" y="1938415"/>
              <a:ext cx="426085" cy="1194435"/>
            </a:xfrm>
            <a:prstGeom prst="snip2DiagRect">
              <a:avLst/>
            </a:prstGeom>
            <a:noFill/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ot="0" spcFirstLastPara="0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rPr>
                <a:t>Learning</a:t>
              </a:r>
            </a:p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rPr>
                <a:t>f</a:t>
              </a:r>
              <a:r>
                <a:rPr lang="en-US" sz="1200" dirty="0">
                  <a:effectLst/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rPr>
                <a:t>rom the past </a:t>
              </a:r>
            </a:p>
          </p:txBody>
        </p:sp>
        <p:cxnSp>
          <p:nvCxnSpPr>
            <p:cNvPr id="15" name="Elbow Connector 14">
              <a:extLst>
                <a:ext uri="{FF2B5EF4-FFF2-40B4-BE49-F238E27FC236}">
                  <a16:creationId xmlns:a16="http://schemas.microsoft.com/office/drawing/2014/main" id="{438097F2-E103-7348-9CE4-596111965369}"/>
                </a:ext>
              </a:extLst>
            </p:cNvPr>
            <p:cNvCxnSpPr/>
            <p:nvPr/>
          </p:nvCxnSpPr>
          <p:spPr>
            <a:xfrm>
              <a:off x="3474750" y="1620915"/>
              <a:ext cx="321698" cy="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15">
              <a:extLst>
                <a:ext uri="{FF2B5EF4-FFF2-40B4-BE49-F238E27FC236}">
                  <a16:creationId xmlns:a16="http://schemas.microsoft.com/office/drawing/2014/main" id="{BAF7265A-A6AD-FA43-A682-F7EBAEC852F2}"/>
                </a:ext>
              </a:extLst>
            </p:cNvPr>
            <p:cNvCxnSpPr/>
            <p:nvPr/>
          </p:nvCxnSpPr>
          <p:spPr>
            <a:xfrm flipV="1">
              <a:off x="3407105" y="1706005"/>
              <a:ext cx="389255" cy="38481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>
              <a:extLst>
                <a:ext uri="{FF2B5EF4-FFF2-40B4-BE49-F238E27FC236}">
                  <a16:creationId xmlns:a16="http://schemas.microsoft.com/office/drawing/2014/main" id="{2D4A86DF-ED3A-6D49-9A71-2816C01BECAB}"/>
                </a:ext>
              </a:extLst>
            </p:cNvPr>
            <p:cNvCxnSpPr/>
            <p:nvPr/>
          </p:nvCxnSpPr>
          <p:spPr>
            <a:xfrm flipV="1">
              <a:off x="3407740" y="2458480"/>
              <a:ext cx="373380" cy="10414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8" name="Elbow Connector 17">
              <a:extLst>
                <a:ext uri="{FF2B5EF4-FFF2-40B4-BE49-F238E27FC236}">
                  <a16:creationId xmlns:a16="http://schemas.microsoft.com/office/drawing/2014/main" id="{32372FE7-8ABF-C94F-914A-77A3C8C3348A}"/>
                </a:ext>
              </a:extLst>
            </p:cNvPr>
            <p:cNvCxnSpPr>
              <a:cxnSpLocks/>
              <a:endCxn id="38" idx="3"/>
            </p:cNvCxnSpPr>
            <p:nvPr/>
          </p:nvCxnSpPr>
          <p:spPr>
            <a:xfrm rot="5400000">
              <a:off x="6675152" y="2867807"/>
              <a:ext cx="1372357" cy="332680"/>
            </a:xfrm>
            <a:prstGeom prst="bentConnector2">
              <a:avLst/>
            </a:prstGeom>
            <a:ln w="9525">
              <a:solidFill>
                <a:schemeClr val="accent1"/>
              </a:solidFill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15F863BB-CC70-B64A-AC38-0698BED7AB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76190" y="2146334"/>
              <a:ext cx="1243604" cy="354691"/>
            </a:xfrm>
            <a:prstGeom prst="bentConnector3">
              <a:avLst>
                <a:gd name="adj1" fmla="val 8243"/>
              </a:avLst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23" name="Left Bracket 22">
              <a:extLst>
                <a:ext uri="{FF2B5EF4-FFF2-40B4-BE49-F238E27FC236}">
                  <a16:creationId xmlns:a16="http://schemas.microsoft.com/office/drawing/2014/main" id="{E8783D94-F074-004C-AB69-301CC5254CE2}"/>
                </a:ext>
              </a:extLst>
            </p:cNvPr>
            <p:cNvSpPr/>
            <p:nvPr/>
          </p:nvSpPr>
          <p:spPr>
            <a:xfrm rot="16200000">
              <a:off x="2888226" y="2417680"/>
              <a:ext cx="122430" cy="1062608"/>
            </a:xfrm>
            <a:prstGeom prst="leftBracket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0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endParaRPr lang="en-US" sz="12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24" name="Left Bracket 23">
              <a:extLst>
                <a:ext uri="{FF2B5EF4-FFF2-40B4-BE49-F238E27FC236}">
                  <a16:creationId xmlns:a16="http://schemas.microsoft.com/office/drawing/2014/main" id="{B30D052B-18EF-F642-ABEF-B3480808BB6A}"/>
                </a:ext>
              </a:extLst>
            </p:cNvPr>
            <p:cNvSpPr/>
            <p:nvPr/>
          </p:nvSpPr>
          <p:spPr>
            <a:xfrm rot="16200000">
              <a:off x="4366648" y="3172550"/>
              <a:ext cx="140335" cy="1495670"/>
            </a:xfrm>
            <a:prstGeom prst="leftBracket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5" name="Elbow Connector 24">
              <a:extLst>
                <a:ext uri="{FF2B5EF4-FFF2-40B4-BE49-F238E27FC236}">
                  <a16:creationId xmlns:a16="http://schemas.microsoft.com/office/drawing/2014/main" id="{42E8488B-2F41-9F4D-A89E-856A8CF7366E}"/>
                </a:ext>
              </a:extLst>
            </p:cNvPr>
            <p:cNvCxnSpPr>
              <a:cxnSpLocks/>
              <a:stCxn id="8" idx="0"/>
              <a:endCxn id="38" idx="1"/>
            </p:cNvCxnSpPr>
            <p:nvPr/>
          </p:nvCxnSpPr>
          <p:spPr>
            <a:xfrm>
              <a:off x="4972625" y="3636857"/>
              <a:ext cx="991733" cy="8346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8" name="Text Box 33">
              <a:extLst>
                <a:ext uri="{FF2B5EF4-FFF2-40B4-BE49-F238E27FC236}">
                  <a16:creationId xmlns:a16="http://schemas.microsoft.com/office/drawing/2014/main" id="{2CB3C5CA-5A85-9747-8C58-1503A19BBF15}"/>
                </a:ext>
              </a:extLst>
            </p:cNvPr>
            <p:cNvSpPr txBox="1"/>
            <p:nvPr/>
          </p:nvSpPr>
          <p:spPr>
            <a:xfrm>
              <a:off x="2486651" y="3072214"/>
              <a:ext cx="828675" cy="28702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100" dirty="0">
                  <a:effectLst/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rPr>
                <a:t>Data input (DI)</a:t>
              </a:r>
            </a:p>
          </p:txBody>
        </p:sp>
        <p:sp>
          <p:nvSpPr>
            <p:cNvPr id="30" name="Text Box 35">
              <a:extLst>
                <a:ext uri="{FF2B5EF4-FFF2-40B4-BE49-F238E27FC236}">
                  <a16:creationId xmlns:a16="http://schemas.microsoft.com/office/drawing/2014/main" id="{F9EDA177-65C1-7349-92AB-F80A29743CB1}"/>
                </a:ext>
              </a:extLst>
            </p:cNvPr>
            <p:cNvSpPr txBox="1"/>
            <p:nvPr/>
          </p:nvSpPr>
          <p:spPr>
            <a:xfrm>
              <a:off x="8198545" y="2623499"/>
              <a:ext cx="1179830" cy="25463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100" dirty="0">
                  <a:effectLst/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rPr>
                <a:t>Visualization</a:t>
              </a:r>
            </a:p>
          </p:txBody>
        </p:sp>
        <p:sp>
          <p:nvSpPr>
            <p:cNvPr id="31" name="Text Box 36">
              <a:extLst>
                <a:ext uri="{FF2B5EF4-FFF2-40B4-BE49-F238E27FC236}">
                  <a16:creationId xmlns:a16="http://schemas.microsoft.com/office/drawing/2014/main" id="{6035653D-3C8F-5F40-A73D-B662721580D8}"/>
                </a:ext>
              </a:extLst>
            </p:cNvPr>
            <p:cNvSpPr txBox="1"/>
            <p:nvPr/>
          </p:nvSpPr>
          <p:spPr>
            <a:xfrm>
              <a:off x="3733223" y="3963510"/>
              <a:ext cx="1571969" cy="2870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100" dirty="0">
                  <a:effectLst/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rPr>
                <a:t>Functionality parts (FP)</a:t>
              </a:r>
            </a:p>
          </p:txBody>
        </p:sp>
        <p:sp>
          <p:nvSpPr>
            <p:cNvPr id="32" name="Snip Diagonal Corner Rectangle 31">
              <a:extLst>
                <a:ext uri="{FF2B5EF4-FFF2-40B4-BE49-F238E27FC236}">
                  <a16:creationId xmlns:a16="http://schemas.microsoft.com/office/drawing/2014/main" id="{8C12EB61-99F2-0C40-A11C-A7D1F1E4346D}"/>
                </a:ext>
              </a:extLst>
            </p:cNvPr>
            <p:cNvSpPr/>
            <p:nvPr/>
          </p:nvSpPr>
          <p:spPr>
            <a:xfrm rot="5400000">
              <a:off x="4239365" y="2518165"/>
              <a:ext cx="266746" cy="1175907"/>
            </a:xfrm>
            <a:prstGeom prst="snip2DiagRect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ot="0" spcFirstLastPara="0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effectLst/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rPr>
                <a:t>Reward</a:t>
              </a:r>
            </a:p>
          </p:txBody>
        </p:sp>
        <p:cxnSp>
          <p:nvCxnSpPr>
            <p:cNvPr id="33" name="Elbow Connector 32">
              <a:extLst>
                <a:ext uri="{FF2B5EF4-FFF2-40B4-BE49-F238E27FC236}">
                  <a16:creationId xmlns:a16="http://schemas.microsoft.com/office/drawing/2014/main" id="{8A0C91E5-AC5F-7B44-94EE-0E8EA6753442}"/>
                </a:ext>
              </a:extLst>
            </p:cNvPr>
            <p:cNvCxnSpPr>
              <a:cxnSpLocks/>
            </p:cNvCxnSpPr>
            <p:nvPr/>
          </p:nvCxnSpPr>
          <p:spPr>
            <a:xfrm>
              <a:off x="4978095" y="1791095"/>
              <a:ext cx="1271930" cy="215464"/>
            </a:xfrm>
            <a:prstGeom prst="bentConnector3">
              <a:avLst>
                <a:gd name="adj1" fmla="val 6242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29804F0F-F313-5D7D-F236-B3F40EB243E4}"/>
                </a:ext>
              </a:extLst>
            </p:cNvPr>
            <p:cNvPicPr/>
            <p:nvPr/>
          </p:nvPicPr>
          <p:blipFill rotWithShape="1">
            <a:blip r:embed="rId2"/>
            <a:srcRect l="79333" t="45218" r="1826" b="36696"/>
            <a:stretch/>
          </p:blipFill>
          <p:spPr>
            <a:xfrm>
              <a:off x="5964358" y="3453230"/>
              <a:ext cx="1230632" cy="534192"/>
            </a:xfrm>
            <a:prstGeom prst="rect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</p:pic>
        <p:sp>
          <p:nvSpPr>
            <p:cNvPr id="39" name="Cloud 38">
              <a:extLst>
                <a:ext uri="{FF2B5EF4-FFF2-40B4-BE49-F238E27FC236}">
                  <a16:creationId xmlns:a16="http://schemas.microsoft.com/office/drawing/2014/main" id="{182DA996-1912-95A2-21E8-C5BCB9DA5A27}"/>
                </a:ext>
              </a:extLst>
            </p:cNvPr>
            <p:cNvSpPr/>
            <p:nvPr/>
          </p:nvSpPr>
          <p:spPr>
            <a:xfrm>
              <a:off x="6172505" y="1182551"/>
              <a:ext cx="1846483" cy="1308922"/>
            </a:xfrm>
            <a:prstGeom prst="cloud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RL Agent (RLA)</a:t>
              </a:r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5B75EC50-28C1-AEB4-F8F5-C370B57956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5191" r="31146" b="50000"/>
            <a:stretch/>
          </p:blipFill>
          <p:spPr>
            <a:xfrm>
              <a:off x="7839155" y="4092644"/>
              <a:ext cx="736270" cy="768350"/>
            </a:xfrm>
            <a:prstGeom prst="rect">
              <a:avLst/>
            </a:prstGeom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A431DD0-4DCF-E86E-6569-02A5BFC654F3}"/>
                </a:ext>
              </a:extLst>
            </p:cNvPr>
            <p:cNvSpPr txBox="1"/>
            <p:nvPr/>
          </p:nvSpPr>
          <p:spPr>
            <a:xfrm>
              <a:off x="4719233" y="1740526"/>
              <a:ext cx="133809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Send input parameters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35968E7-8814-A25F-91C2-EE150E7CBA90}"/>
                </a:ext>
              </a:extLst>
            </p:cNvPr>
            <p:cNvSpPr txBox="1"/>
            <p:nvPr/>
          </p:nvSpPr>
          <p:spPr>
            <a:xfrm>
              <a:off x="5047255" y="2691478"/>
              <a:ext cx="102560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Send the reward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58ECB7D-E48C-5903-3973-9A02A0DFE06C}"/>
                </a:ext>
              </a:extLst>
            </p:cNvPr>
            <p:cNvSpPr txBox="1"/>
            <p:nvPr/>
          </p:nvSpPr>
          <p:spPr>
            <a:xfrm>
              <a:off x="7095245" y="4396224"/>
              <a:ext cx="92913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Send action to HVAC</a:t>
              </a:r>
            </a:p>
          </p:txBody>
        </p:sp>
        <p:cxnSp>
          <p:nvCxnSpPr>
            <p:cNvPr id="65" name="Elbow Connector 64">
              <a:extLst>
                <a:ext uri="{FF2B5EF4-FFF2-40B4-BE49-F238E27FC236}">
                  <a16:creationId xmlns:a16="http://schemas.microsoft.com/office/drawing/2014/main" id="{04872D6C-6828-BAFA-4A59-122E7E476349}"/>
                </a:ext>
              </a:extLst>
            </p:cNvPr>
            <p:cNvCxnSpPr>
              <a:cxnSpLocks/>
            </p:cNvCxnSpPr>
            <p:nvPr/>
          </p:nvCxnSpPr>
          <p:spPr>
            <a:xfrm>
              <a:off x="7206279" y="3895640"/>
              <a:ext cx="679217" cy="43747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1BABB854-68A8-31D6-DF19-5058C88B43C4}"/>
                </a:ext>
              </a:extLst>
            </p:cNvPr>
            <p:cNvSpPr txBox="1"/>
            <p:nvPr/>
          </p:nvSpPr>
          <p:spPr>
            <a:xfrm>
              <a:off x="5920319" y="3976134"/>
              <a:ext cx="13500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Thermostat interface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FDBC103-8F4D-D014-3795-3C189563F963}"/>
                </a:ext>
              </a:extLst>
            </p:cNvPr>
            <p:cNvSpPr txBox="1"/>
            <p:nvPr/>
          </p:nvSpPr>
          <p:spPr>
            <a:xfrm>
              <a:off x="6537628" y="2829122"/>
              <a:ext cx="86704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Send user preference</a:t>
              </a:r>
            </a:p>
          </p:txBody>
        </p:sp>
        <p:cxnSp>
          <p:nvCxnSpPr>
            <p:cNvPr id="72" name="Elbow Connector 71">
              <a:extLst>
                <a:ext uri="{FF2B5EF4-FFF2-40B4-BE49-F238E27FC236}">
                  <a16:creationId xmlns:a16="http://schemas.microsoft.com/office/drawing/2014/main" id="{4F25769F-24F0-FBBD-CD75-888ABD0071F8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5955343" y="2865187"/>
              <a:ext cx="1075588" cy="11864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4" name="Elbow Connector 73">
              <a:extLst>
                <a:ext uri="{FF2B5EF4-FFF2-40B4-BE49-F238E27FC236}">
                  <a16:creationId xmlns:a16="http://schemas.microsoft.com/office/drawing/2014/main" id="{883068B9-9CA3-1FB8-2E58-999ED624C2F1}"/>
                </a:ext>
              </a:extLst>
            </p:cNvPr>
            <p:cNvCxnSpPr>
              <a:cxnSpLocks/>
              <a:endCxn id="10" idx="1"/>
            </p:cNvCxnSpPr>
            <p:nvPr/>
          </p:nvCxnSpPr>
          <p:spPr>
            <a:xfrm>
              <a:off x="7703841" y="2244950"/>
              <a:ext cx="346665" cy="20603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D7F50D4E-1605-7BB7-4EE2-A7F3A4F1AC9C}"/>
                </a:ext>
              </a:extLst>
            </p:cNvPr>
            <p:cNvSpPr txBox="1"/>
            <p:nvPr/>
          </p:nvSpPr>
          <p:spPr>
            <a:xfrm>
              <a:off x="7277783" y="1286200"/>
              <a:ext cx="5613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Cloud</a:t>
              </a:r>
              <a:endPara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8" name="Elbow Connector 87">
              <a:extLst>
                <a:ext uri="{FF2B5EF4-FFF2-40B4-BE49-F238E27FC236}">
                  <a16:creationId xmlns:a16="http://schemas.microsoft.com/office/drawing/2014/main" id="{ABB33B92-9C56-DF26-A87E-244C397BCDAF}"/>
                </a:ext>
              </a:extLst>
            </p:cNvPr>
            <p:cNvCxnSpPr>
              <a:cxnSpLocks/>
              <a:stCxn id="32" idx="3"/>
            </p:cNvCxnSpPr>
            <p:nvPr/>
          </p:nvCxnSpPr>
          <p:spPr>
            <a:xfrm flipV="1">
              <a:off x="4960692" y="2339079"/>
              <a:ext cx="1548714" cy="767040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37670EA8-BDD1-5C7B-FFB6-9F6FD76B5035}"/>
                </a:ext>
              </a:extLst>
            </p:cNvPr>
            <p:cNvSpPr txBox="1"/>
            <p:nvPr/>
          </p:nvSpPr>
          <p:spPr>
            <a:xfrm>
              <a:off x="2377836" y="4718332"/>
              <a:ext cx="11229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Environment</a:t>
              </a:r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FE59ECD3-6E8E-0960-7569-B006AFFFDBCA}"/>
                </a:ext>
              </a:extLst>
            </p:cNvPr>
            <p:cNvGrpSpPr/>
            <p:nvPr/>
          </p:nvGrpSpPr>
          <p:grpSpPr>
            <a:xfrm>
              <a:off x="2366546" y="1295044"/>
              <a:ext cx="6887288" cy="3762359"/>
              <a:chOff x="2253037" y="2164043"/>
              <a:chExt cx="5579961" cy="2842259"/>
            </a:xfrm>
            <a:noFill/>
          </p:grpSpPr>
          <p:sp>
            <p:nvSpPr>
              <p:cNvPr id="85" name="Left Bracket 84">
                <a:extLst>
                  <a:ext uri="{FF2B5EF4-FFF2-40B4-BE49-F238E27FC236}">
                    <a16:creationId xmlns:a16="http://schemas.microsoft.com/office/drawing/2014/main" id="{4F40CBF3-3319-26B6-491E-DF58103DE9E7}"/>
                  </a:ext>
                </a:extLst>
              </p:cNvPr>
              <p:cNvSpPr/>
              <p:nvPr/>
            </p:nvSpPr>
            <p:spPr>
              <a:xfrm rot="16200000">
                <a:off x="5015585" y="2198035"/>
                <a:ext cx="45719" cy="5570815"/>
              </a:xfrm>
              <a:prstGeom prst="leftBracket">
                <a:avLst/>
              </a:prstGeom>
              <a:grpFill/>
              <a:ln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ot="0" spcFirstLastPara="0" vert="vert270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endParaRPr lang="en-US" sz="1200" dirty="0">
                  <a:solidFill>
                    <a:schemeClr val="bg2">
                      <a:lumMod val="75000"/>
                    </a:schemeClr>
                  </a:solidFill>
                  <a:effectLst/>
                  <a:highlight>
                    <a:srgbClr val="808080"/>
                  </a:highlight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204786FB-F7B4-6CD8-0F9F-DD5B8753A2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02205" y="2170748"/>
                <a:ext cx="1475" cy="1470070"/>
              </a:xfrm>
              <a:prstGeom prst="line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6E1645A5-8AAF-185D-CE5E-DA3FCBCE4AE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32998" y="3638770"/>
                <a:ext cx="0" cy="1366004"/>
              </a:xfrm>
              <a:prstGeom prst="line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E9941046-D94D-94D7-D391-A8F2D837F0B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06414" y="3641955"/>
                <a:ext cx="3426584" cy="12413"/>
              </a:xfrm>
              <a:prstGeom prst="line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57F6DBD1-83B8-B3F0-D852-07AE60D6F07F}"/>
                  </a:ext>
                </a:extLst>
              </p:cNvPr>
              <p:cNvCxnSpPr/>
              <p:nvPr/>
            </p:nvCxnSpPr>
            <p:spPr>
              <a:xfrm>
                <a:off x="2253037" y="2167932"/>
                <a:ext cx="0" cy="2822116"/>
              </a:xfrm>
              <a:prstGeom prst="line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B542C086-1587-17FE-B56A-AC8451FAE1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90717" y="2164043"/>
                <a:ext cx="2111488" cy="2774"/>
              </a:xfrm>
              <a:prstGeom prst="line">
                <a:avLst/>
              </a:prstGeom>
              <a:grpFill/>
              <a:ln w="1270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D86EBF2-D8DA-1F92-FA44-71C1B3904C2C}"/>
                </a:ext>
              </a:extLst>
            </p:cNvPr>
            <p:cNvSpPr/>
            <p:nvPr/>
          </p:nvSpPr>
          <p:spPr>
            <a:xfrm>
              <a:off x="2289027" y="1106156"/>
              <a:ext cx="7046884" cy="4045839"/>
            </a:xfrm>
            <a:prstGeom prst="rect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6A268D8-30E5-FBB6-96F7-40565E48D588}"/>
                </a:ext>
              </a:extLst>
            </p:cNvPr>
            <p:cNvSpPr txBox="1"/>
            <p:nvPr/>
          </p:nvSpPr>
          <p:spPr>
            <a:xfrm>
              <a:off x="7547437" y="3239490"/>
              <a:ext cx="92913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Send action to thermostat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889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51</Words>
  <Application>Microsoft Macintosh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Kotevska, Olivera</dc:creator>
  <cp:lastModifiedBy>Kotevska, Olivera</cp:lastModifiedBy>
  <cp:revision>9</cp:revision>
  <dcterms:created xsi:type="dcterms:W3CDTF">2022-07-22T20:20:33Z</dcterms:created>
  <dcterms:modified xsi:type="dcterms:W3CDTF">2022-08-16T18:43:24Z</dcterms:modified>
</cp:coreProperties>
</file>