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4"/>
    <p:restoredTop sz="94694"/>
  </p:normalViewPr>
  <p:slideViewPr>
    <p:cSldViewPr snapToGrid="0">
      <p:cViewPr>
        <p:scale>
          <a:sx n="65" d="100"/>
          <a:sy n="65" d="100"/>
        </p:scale>
        <p:origin x="16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4E82-F6D3-974C-9138-A92958EF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AC1A6-78F6-B671-C32B-5576E1D4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C882-16D2-7AE9-8201-F3749C11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12A8-7E16-F514-F222-6600B5B5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D324-4B4B-7E5A-E875-0B3493C6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43AD-A6D0-48D9-AD5E-CFCC1A56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F2F92-568E-E25E-FC05-97D2643D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1716-CD27-78D9-A036-FE4BAC52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CCDE8-67F1-3C81-DDC2-3D84811F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287E-AE64-DCAD-405F-97B7152B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7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7B7BB-06FA-DA19-3148-ED095A7D0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744A7-1812-47B0-7410-E1E121BC9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E86A-2697-165B-8F62-6289E74E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CFE94-92D6-EFE0-F034-A211008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D1F7-978A-780E-ECEB-5CC071B1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909B-8834-D913-D138-4806223F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E100-8844-5754-909F-1BAA89E2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FAAD-B4AA-DF5A-A44F-26B0A3CC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388A-0D62-574D-89D4-06B74BFE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FE0FC-5E32-BDFE-CF51-161A8EA7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B055-31F0-ABDB-F3E9-45CD4344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05F8D-808A-EDCE-D34F-E573BB3B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3145-78A2-8087-D369-CC281EBD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B982E-BE82-AD1C-2E0D-B687CDF2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638-6745-1F2B-BDE4-1A88EEB8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4095-E74D-84A8-CAF8-EC6639B4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6F88-C87D-833F-811A-A8D15D9B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DC84-B1F9-7DC9-32A6-8862205E2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0C185-DD01-4ECF-1E21-4951507D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D2C9-3FC5-19D4-4CC3-4046A17F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29BB-50CD-9507-52B8-E20AFF02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3F0-6E6C-30B2-BD93-977F88C8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C105-5E28-48CA-D0B8-DED167DE7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B8FB1-F02E-3228-2380-8A45D9A7A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E291-D87B-CF7A-93C1-548C387B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C26A-95AD-85EB-FB4E-27B9EE6C5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CC4F9-AB9F-0B60-7903-FB64AD59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04217-B40C-E850-8CE5-E2D29BC9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FC054-5DA8-11E8-1B68-EE10AC91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8503-9A16-5327-68F5-B05AF0F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B3906-950D-7231-60A3-D740B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2F7E5-57A5-C89A-BF32-51260E7D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F074B-D2A5-E9AF-ED32-E0ABF1A2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0830F-9D4B-BC20-CC1E-3F62EFF8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D7109-845D-5A1C-43F2-5FAFC04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1FF18-ECBB-1BED-E65E-54DB031E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8519-EC7F-1211-0BC9-8688A4F6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C41B4-E4CF-F982-9EA4-4AB5BD59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CD0DF-7FCA-7A9D-7F8D-F79550737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00C0C-0804-281D-7DC6-B6D1CD24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957D-EEB6-9B03-AC70-DB257B12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1689-8DEA-0786-CDFC-841D79A2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142F-8DCD-BE15-DCB4-2322495C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3CC6D-F63E-7B03-6498-A14E5228F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C63E8-79FD-99FB-7C7B-EDE62679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834C-FDFC-59EA-92B1-DE5C4181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9C65B-E884-2382-627F-E38EA188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E36A-71A5-811D-944B-E10A4E02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E0F11-8D9B-3353-A14F-7AE9E75B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400B2-47E8-9B20-93E3-85066EA0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05C2-A076-DC66-2E64-25BC22A50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4F60-124E-9D4A-822F-CDD7C245F0FC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1274-CB16-D9C8-D8B1-F4E15770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2E2B-C96A-D936-11F2-1D39E5888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1F1B-B531-4841-816F-20A5F43B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F8965F84-D3C6-E2E6-60A4-31F966733DE2}"/>
              </a:ext>
            </a:extLst>
          </p:cNvPr>
          <p:cNvGrpSpPr/>
          <p:nvPr/>
        </p:nvGrpSpPr>
        <p:grpSpPr>
          <a:xfrm>
            <a:off x="36751" y="971112"/>
            <a:ext cx="11965145" cy="4172560"/>
            <a:chOff x="36751" y="971112"/>
            <a:chExt cx="11965145" cy="4172560"/>
          </a:xfrm>
        </p:grpSpPr>
        <p:sp>
          <p:nvSpPr>
            <p:cNvPr id="69" name="Down Arrow 68">
              <a:extLst>
                <a:ext uri="{FF2B5EF4-FFF2-40B4-BE49-F238E27FC236}">
                  <a16:creationId xmlns:a16="http://schemas.microsoft.com/office/drawing/2014/main" id="{5B2F40C6-256B-427F-CD00-3A04B16C6C82}"/>
                </a:ext>
              </a:extLst>
            </p:cNvPr>
            <p:cNvSpPr/>
            <p:nvPr/>
          </p:nvSpPr>
          <p:spPr>
            <a:xfrm>
              <a:off x="4098715" y="2663566"/>
              <a:ext cx="472335" cy="7905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own Arrow 69">
              <a:extLst>
                <a:ext uri="{FF2B5EF4-FFF2-40B4-BE49-F238E27FC236}">
                  <a16:creationId xmlns:a16="http://schemas.microsoft.com/office/drawing/2014/main" id="{45E17BAC-A61C-53EB-533A-E0918B56DC30}"/>
                </a:ext>
              </a:extLst>
            </p:cNvPr>
            <p:cNvSpPr/>
            <p:nvPr/>
          </p:nvSpPr>
          <p:spPr>
            <a:xfrm>
              <a:off x="6212626" y="2644682"/>
              <a:ext cx="472335" cy="7905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own Arrow 70">
              <a:extLst>
                <a:ext uri="{FF2B5EF4-FFF2-40B4-BE49-F238E27FC236}">
                  <a16:creationId xmlns:a16="http://schemas.microsoft.com/office/drawing/2014/main" id="{0D4BCBBE-6C70-079C-0A98-2528182515FD}"/>
                </a:ext>
              </a:extLst>
            </p:cNvPr>
            <p:cNvSpPr/>
            <p:nvPr/>
          </p:nvSpPr>
          <p:spPr>
            <a:xfrm>
              <a:off x="8454796" y="2655323"/>
              <a:ext cx="472335" cy="7905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own Arrow 71">
              <a:extLst>
                <a:ext uri="{FF2B5EF4-FFF2-40B4-BE49-F238E27FC236}">
                  <a16:creationId xmlns:a16="http://schemas.microsoft.com/office/drawing/2014/main" id="{FB0DDF73-E750-1D74-01B2-1A82E50F5409}"/>
                </a:ext>
              </a:extLst>
            </p:cNvPr>
            <p:cNvSpPr/>
            <p:nvPr/>
          </p:nvSpPr>
          <p:spPr>
            <a:xfrm>
              <a:off x="10696966" y="2655322"/>
              <a:ext cx="472335" cy="7905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1953509-0408-EFC4-BA44-923448CD93F4}"/>
                </a:ext>
              </a:extLst>
            </p:cNvPr>
            <p:cNvSpPr/>
            <p:nvPr/>
          </p:nvSpPr>
          <p:spPr>
            <a:xfrm>
              <a:off x="5350072" y="971112"/>
              <a:ext cx="2106481" cy="1667375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Network Sensors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16D6061-FE4F-50CC-7E55-6168BDA0E7DD}"/>
                </a:ext>
              </a:extLst>
            </p:cNvPr>
            <p:cNvSpPr/>
            <p:nvPr/>
          </p:nvSpPr>
          <p:spPr>
            <a:xfrm>
              <a:off x="5729136" y="1744138"/>
              <a:ext cx="1348352" cy="7175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</a:p>
            <a:p>
              <a:pPr algn="ctr"/>
              <a:r>
                <a:rPr lang="en-US" dirty="0"/>
                <a:t>Agent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F66313E-9783-64EE-7B4C-1183E6863100}"/>
                </a:ext>
              </a:extLst>
            </p:cNvPr>
            <p:cNvSpPr/>
            <p:nvPr/>
          </p:nvSpPr>
          <p:spPr>
            <a:xfrm>
              <a:off x="3165595" y="3429000"/>
              <a:ext cx="8836300" cy="1667375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Detection and Risk Analysis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1FA1717-599E-4505-BB75-863BC3161755}"/>
                </a:ext>
              </a:extLst>
            </p:cNvPr>
            <p:cNvSpPr/>
            <p:nvPr/>
          </p:nvSpPr>
          <p:spPr>
            <a:xfrm>
              <a:off x="5030271" y="4074931"/>
              <a:ext cx="662685" cy="7175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ETL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2112616-423F-153D-FE17-157A9AD121D5}"/>
                </a:ext>
              </a:extLst>
            </p:cNvPr>
            <p:cNvSpPr/>
            <p:nvPr/>
          </p:nvSpPr>
          <p:spPr>
            <a:xfrm>
              <a:off x="6121750" y="4074931"/>
              <a:ext cx="1080800" cy="7175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Enrich 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70BBBBA-BD30-D183-755A-5DB613846BE1}"/>
                </a:ext>
              </a:extLst>
            </p:cNvPr>
            <p:cNvSpPr/>
            <p:nvPr/>
          </p:nvSpPr>
          <p:spPr>
            <a:xfrm>
              <a:off x="7511304" y="4074931"/>
              <a:ext cx="1693074" cy="7175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Behavior</a:t>
              </a:r>
            </a:p>
            <a:p>
              <a:pPr algn="ctr"/>
              <a:r>
                <a:rPr lang="en-US" dirty="0"/>
                <a:t>Analysis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A47CB3-52E5-73E4-3A87-6C6AC3CB369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692956" y="4433711"/>
              <a:ext cx="428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134449-C455-0476-8986-5522EE1A703E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7202550" y="4433711"/>
              <a:ext cx="308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52DBCDD-E89C-6544-8B00-5C79B03C37B6}"/>
                </a:ext>
              </a:extLst>
            </p:cNvPr>
            <p:cNvSpPr/>
            <p:nvPr/>
          </p:nvSpPr>
          <p:spPr>
            <a:xfrm>
              <a:off x="7622743" y="971112"/>
              <a:ext cx="2106481" cy="1667375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Cloud Sensors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C63E308-6EA5-0012-313C-9BB4C1E299CF}"/>
                </a:ext>
              </a:extLst>
            </p:cNvPr>
            <p:cNvSpPr/>
            <p:nvPr/>
          </p:nvSpPr>
          <p:spPr>
            <a:xfrm>
              <a:off x="8001808" y="1744138"/>
              <a:ext cx="1348352" cy="7175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</a:t>
              </a:r>
            </a:p>
            <a:p>
              <a:pPr algn="ctr"/>
              <a:r>
                <a:rPr lang="en-US" dirty="0"/>
                <a:t>Agent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5AF9E9-77D6-B675-5F4B-1BB0459FA12F}"/>
                </a:ext>
              </a:extLst>
            </p:cNvPr>
            <p:cNvSpPr/>
            <p:nvPr/>
          </p:nvSpPr>
          <p:spPr>
            <a:xfrm>
              <a:off x="3077400" y="971112"/>
              <a:ext cx="2106481" cy="1667375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Party SaaS Applications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2E9D6BE-AAA4-5E18-6EEB-C07DFE049791}"/>
                </a:ext>
              </a:extLst>
            </p:cNvPr>
            <p:cNvSpPr/>
            <p:nvPr/>
          </p:nvSpPr>
          <p:spPr>
            <a:xfrm>
              <a:off x="9895415" y="971112"/>
              <a:ext cx="2106481" cy="1667375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Endpoint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D18B0D3-E757-A4E0-5831-B89C9DB2E3FD}"/>
                </a:ext>
              </a:extLst>
            </p:cNvPr>
            <p:cNvSpPr/>
            <p:nvPr/>
          </p:nvSpPr>
          <p:spPr>
            <a:xfrm>
              <a:off x="10274479" y="1744138"/>
              <a:ext cx="1348352" cy="7175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 Point </a:t>
              </a:r>
            </a:p>
            <a:p>
              <a:pPr algn="ctr"/>
              <a:r>
                <a:rPr lang="en-US" dirty="0"/>
                <a:t>Agent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60DF7FD-AB0A-6032-D2FB-ABFCDB338B2B}"/>
                </a:ext>
              </a:extLst>
            </p:cNvPr>
            <p:cNvSpPr/>
            <p:nvPr/>
          </p:nvSpPr>
          <p:spPr>
            <a:xfrm>
              <a:off x="36751" y="1068568"/>
              <a:ext cx="2308008" cy="4075104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Automated Response</a:t>
              </a: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2CD22639-868F-47E4-E1FE-C90DAAA69038}"/>
                </a:ext>
              </a:extLst>
            </p:cNvPr>
            <p:cNvSpPr/>
            <p:nvPr/>
          </p:nvSpPr>
          <p:spPr>
            <a:xfrm>
              <a:off x="279576" y="2213478"/>
              <a:ext cx="1776266" cy="1478609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Readable Playbooks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FF664D8-5B47-ABAC-DCE9-D9D8B4B42146}"/>
                </a:ext>
              </a:extLst>
            </p:cNvPr>
            <p:cNvSpPr/>
            <p:nvPr/>
          </p:nvSpPr>
          <p:spPr>
            <a:xfrm>
              <a:off x="206200" y="3937285"/>
              <a:ext cx="1936552" cy="9154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 Workflow</a:t>
              </a:r>
            </a:p>
            <a:p>
              <a:pPr algn="ctr"/>
              <a:r>
                <a:rPr lang="en-US" dirty="0"/>
                <a:t>Orchestration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EDAC8F-B3B8-0071-3CD8-DD62D5649C9C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>
              <a:off x="1167709" y="3692087"/>
              <a:ext cx="6767" cy="24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Down Arrow 72">
              <a:extLst>
                <a:ext uri="{FF2B5EF4-FFF2-40B4-BE49-F238E27FC236}">
                  <a16:creationId xmlns:a16="http://schemas.microsoft.com/office/drawing/2014/main" id="{75FC88F1-CE82-DCF0-59E0-667BAE12B506}"/>
                </a:ext>
              </a:extLst>
            </p:cNvPr>
            <p:cNvSpPr/>
            <p:nvPr/>
          </p:nvSpPr>
          <p:spPr>
            <a:xfrm rot="16200000">
              <a:off x="2496413" y="1582053"/>
              <a:ext cx="472335" cy="7905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 Arrow 73">
              <a:extLst>
                <a:ext uri="{FF2B5EF4-FFF2-40B4-BE49-F238E27FC236}">
                  <a16:creationId xmlns:a16="http://schemas.microsoft.com/office/drawing/2014/main" id="{3A1ACF30-165F-7E39-AF55-761660DE7A8D}"/>
                </a:ext>
              </a:extLst>
            </p:cNvPr>
            <p:cNvSpPr/>
            <p:nvPr/>
          </p:nvSpPr>
          <p:spPr>
            <a:xfrm rot="5400000">
              <a:off x="2509472" y="3877029"/>
              <a:ext cx="472335" cy="7905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0FF6B3D-514F-78A8-590B-F286CB2A03BE}"/>
                </a:ext>
              </a:extLst>
            </p:cNvPr>
            <p:cNvSpPr/>
            <p:nvPr/>
          </p:nvSpPr>
          <p:spPr>
            <a:xfrm>
              <a:off x="3456464" y="1763675"/>
              <a:ext cx="1348352" cy="7227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1B794FD-D8F2-7923-4474-227BA61EC70D}"/>
              </a:ext>
            </a:extLst>
          </p:cNvPr>
          <p:cNvSpPr/>
          <p:nvPr/>
        </p:nvSpPr>
        <p:spPr>
          <a:xfrm>
            <a:off x="3127838" y="2734148"/>
            <a:ext cx="21064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Saas</a:t>
            </a:r>
            <a:r>
              <a:rPr lang="en-US" dirty="0"/>
              <a:t> Telemetry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95A31AB-9D4F-8FF7-B2E8-5FE99089E2B5}"/>
              </a:ext>
            </a:extLst>
          </p:cNvPr>
          <p:cNvSpPr/>
          <p:nvPr/>
        </p:nvSpPr>
        <p:spPr>
          <a:xfrm>
            <a:off x="5410415" y="2700888"/>
            <a:ext cx="21064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Network Telemetry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BD52065-0127-B2C7-3136-FF3735E74463}"/>
              </a:ext>
            </a:extLst>
          </p:cNvPr>
          <p:cNvSpPr/>
          <p:nvPr/>
        </p:nvSpPr>
        <p:spPr>
          <a:xfrm>
            <a:off x="7667833" y="2734148"/>
            <a:ext cx="21064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Cloud Telemetry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A9DEDD4-7988-BF4D-FA68-68E67210DF06}"/>
              </a:ext>
            </a:extLst>
          </p:cNvPr>
          <p:cNvSpPr/>
          <p:nvPr/>
        </p:nvSpPr>
        <p:spPr>
          <a:xfrm>
            <a:off x="9905320" y="2734148"/>
            <a:ext cx="21064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Endpoint Telemetry</a:t>
            </a:r>
          </a:p>
        </p:txBody>
      </p:sp>
    </p:spTree>
    <p:extLst>
      <p:ext uri="{BB962C8B-B14F-4D97-AF65-F5344CB8AC3E}">
        <p14:creationId xmlns:p14="http://schemas.microsoft.com/office/powerpoint/2010/main" val="60898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E9D6BE-AAA4-5E18-6EEB-C07DFE049791}"/>
              </a:ext>
            </a:extLst>
          </p:cNvPr>
          <p:cNvSpPr/>
          <p:nvPr/>
        </p:nvSpPr>
        <p:spPr>
          <a:xfrm>
            <a:off x="2796560" y="1420050"/>
            <a:ext cx="6719441" cy="2343533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2" rtlCol="0" anchor="t" anchorCtr="0"/>
          <a:lstStyle/>
          <a:p>
            <a:pPr algn="ctr"/>
            <a:r>
              <a:rPr lang="en-US" dirty="0"/>
              <a:t>Device Cloud (HVAC)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Measurements</a:t>
            </a:r>
          </a:p>
          <a:p>
            <a:pPr algn="ctr"/>
            <a:r>
              <a:rPr lang="en-US" dirty="0"/>
              <a:t>User Preferences</a:t>
            </a:r>
          </a:p>
          <a:p>
            <a:pPr algn="ctr"/>
            <a:r>
              <a:rPr lang="en-US" dirty="0"/>
              <a:t>Dashboard</a:t>
            </a: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5B2F40C6-256B-427F-CD00-3A04B16C6C82}"/>
              </a:ext>
            </a:extLst>
          </p:cNvPr>
          <p:cNvSpPr/>
          <p:nvPr/>
        </p:nvSpPr>
        <p:spPr>
          <a:xfrm>
            <a:off x="6156281" y="3812482"/>
            <a:ext cx="472335" cy="79051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5E17BAC-A61C-53EB-533A-E0918B56DC30}"/>
              </a:ext>
            </a:extLst>
          </p:cNvPr>
          <p:cNvSpPr/>
          <p:nvPr/>
        </p:nvSpPr>
        <p:spPr>
          <a:xfrm>
            <a:off x="8270192" y="3793598"/>
            <a:ext cx="472335" cy="79051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0D4BCBBE-6C70-079C-0A98-2528182515FD}"/>
              </a:ext>
            </a:extLst>
          </p:cNvPr>
          <p:cNvSpPr/>
          <p:nvPr/>
        </p:nvSpPr>
        <p:spPr>
          <a:xfrm>
            <a:off x="10512362" y="3804239"/>
            <a:ext cx="472335" cy="79051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FB0DDF73-E750-1D74-01B2-1A82E50F5409}"/>
              </a:ext>
            </a:extLst>
          </p:cNvPr>
          <p:cNvSpPr/>
          <p:nvPr/>
        </p:nvSpPr>
        <p:spPr>
          <a:xfrm>
            <a:off x="3656572" y="3838557"/>
            <a:ext cx="472335" cy="79051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1953509-0408-EFC4-BA44-923448CD93F4}"/>
              </a:ext>
            </a:extLst>
          </p:cNvPr>
          <p:cNvSpPr/>
          <p:nvPr/>
        </p:nvSpPr>
        <p:spPr>
          <a:xfrm rot="16200000" flipH="1">
            <a:off x="6765992" y="2393876"/>
            <a:ext cx="1693984" cy="662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66313E-9783-64EE-7B4C-1183E6863100}"/>
              </a:ext>
            </a:extLst>
          </p:cNvPr>
          <p:cNvSpPr/>
          <p:nvPr/>
        </p:nvSpPr>
        <p:spPr>
          <a:xfrm>
            <a:off x="2847091" y="4577916"/>
            <a:ext cx="6818088" cy="1667375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Environmental Forecasting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52DBCDD-E89C-6544-8B00-5C79B03C37B6}"/>
              </a:ext>
            </a:extLst>
          </p:cNvPr>
          <p:cNvSpPr/>
          <p:nvPr/>
        </p:nvSpPr>
        <p:spPr>
          <a:xfrm>
            <a:off x="9680309" y="1420050"/>
            <a:ext cx="2106481" cy="2367353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Historical Data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5AF9E9-77D6-B675-5F4B-1BB0459FA12F}"/>
              </a:ext>
            </a:extLst>
          </p:cNvPr>
          <p:cNvSpPr/>
          <p:nvPr/>
        </p:nvSpPr>
        <p:spPr>
          <a:xfrm rot="16200000">
            <a:off x="5917914" y="2380571"/>
            <a:ext cx="1667376" cy="662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Temperature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60DF7FD-AB0A-6032-D2FB-ABFCDB338B2B}"/>
              </a:ext>
            </a:extLst>
          </p:cNvPr>
          <p:cNvSpPr/>
          <p:nvPr/>
        </p:nvSpPr>
        <p:spPr>
          <a:xfrm>
            <a:off x="103130" y="1337496"/>
            <a:ext cx="2308008" cy="4986772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Automated Response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75FC88F1-CE82-DCF0-59E0-667BAE12B506}"/>
              </a:ext>
            </a:extLst>
          </p:cNvPr>
          <p:cNvSpPr/>
          <p:nvPr/>
        </p:nvSpPr>
        <p:spPr>
          <a:xfrm rot="16200000">
            <a:off x="2257125" y="2326500"/>
            <a:ext cx="472335" cy="55445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3A1ACF30-165F-7E39-AF55-761660DE7A8D}"/>
              </a:ext>
            </a:extLst>
          </p:cNvPr>
          <p:cNvSpPr/>
          <p:nvPr/>
        </p:nvSpPr>
        <p:spPr>
          <a:xfrm rot="5400000">
            <a:off x="2353110" y="5209215"/>
            <a:ext cx="472337" cy="55129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1B794FD-D8F2-7923-4474-227BA61EC70D}"/>
              </a:ext>
            </a:extLst>
          </p:cNvPr>
          <p:cNvSpPr/>
          <p:nvPr/>
        </p:nvSpPr>
        <p:spPr>
          <a:xfrm>
            <a:off x="5185404" y="3883064"/>
            <a:ext cx="21064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95A31AB-9D4F-8FF7-B2E8-5FE99089E2B5}"/>
              </a:ext>
            </a:extLst>
          </p:cNvPr>
          <p:cNvSpPr/>
          <p:nvPr/>
        </p:nvSpPr>
        <p:spPr>
          <a:xfrm>
            <a:off x="7467981" y="3849804"/>
            <a:ext cx="21064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BD52065-0127-B2C7-3136-FF3735E74463}"/>
              </a:ext>
            </a:extLst>
          </p:cNvPr>
          <p:cNvSpPr/>
          <p:nvPr/>
        </p:nvSpPr>
        <p:spPr>
          <a:xfrm>
            <a:off x="9725399" y="3883064"/>
            <a:ext cx="21064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A9DEDD4-7988-BF4D-FA68-68E67210DF06}"/>
              </a:ext>
            </a:extLst>
          </p:cNvPr>
          <p:cNvSpPr/>
          <p:nvPr/>
        </p:nvSpPr>
        <p:spPr>
          <a:xfrm>
            <a:off x="2864926" y="3917383"/>
            <a:ext cx="2106481" cy="3693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FEC1A43-DF7A-BE9E-EC3F-128223D19295}"/>
              </a:ext>
            </a:extLst>
          </p:cNvPr>
          <p:cNvSpPr/>
          <p:nvPr/>
        </p:nvSpPr>
        <p:spPr>
          <a:xfrm>
            <a:off x="9771272" y="4577915"/>
            <a:ext cx="2060608" cy="1714673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Learning from </a:t>
            </a:r>
          </a:p>
          <a:p>
            <a:pPr algn="ctr"/>
            <a:r>
              <a:rPr lang="en-US" dirty="0"/>
              <a:t>the Past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D34C140C-1AF2-EAB8-8BBA-335D8601B82A}"/>
              </a:ext>
            </a:extLst>
          </p:cNvPr>
          <p:cNvSpPr/>
          <p:nvPr/>
        </p:nvSpPr>
        <p:spPr>
          <a:xfrm rot="16200000">
            <a:off x="9489232" y="5218521"/>
            <a:ext cx="472335" cy="55445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865A59-A1CF-82AC-0AC2-3C71F8AD3A8C}"/>
              </a:ext>
            </a:extLst>
          </p:cNvPr>
          <p:cNvSpPr/>
          <p:nvPr/>
        </p:nvSpPr>
        <p:spPr>
          <a:xfrm rot="16200000">
            <a:off x="5120938" y="2438622"/>
            <a:ext cx="1637310" cy="5762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74A3D453-9680-F512-5D2C-4912A91E3CEC}"/>
              </a:ext>
            </a:extLst>
          </p:cNvPr>
          <p:cNvSpPr/>
          <p:nvPr/>
        </p:nvSpPr>
        <p:spPr>
          <a:xfrm rot="16200000">
            <a:off x="9257880" y="2359894"/>
            <a:ext cx="472335" cy="55445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68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2022-09-09T13:46:34Z</dcterms:created>
  <dcterms:modified xsi:type="dcterms:W3CDTF">2022-09-09T14:53:45Z</dcterms:modified>
</cp:coreProperties>
</file>