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0"/>
    <p:restoredTop sz="95915"/>
  </p:normalViewPr>
  <p:slideViewPr>
    <p:cSldViewPr snapToGrid="0" snapToObjects="1">
      <p:cViewPr varScale="1">
        <p:scale>
          <a:sx n="128" d="100"/>
          <a:sy n="128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00C2-C99C-834D-979D-C9F3A6EE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ACECF-87EA-EF43-9CBE-C323E817A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CF67-C97B-2F48-B811-C24BE72F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59EF-4047-7246-BE0C-6C7E3741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914A-EA59-7545-A719-8D3AA244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D71E-BC3F-E448-BAA9-FB8D0BAE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11740-EFF6-DB4C-8CAC-85BA7D2A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DC07-0846-7843-9094-C38F753A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C05E9-C271-8742-B2F5-28A8664E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1D97-DD42-964F-A667-1CB694F1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ED6BE-8B14-2341-A3CD-425425AFE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E4736-F57D-8B4D-ABF2-A4621B45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C645-FF98-0D46-9E12-63216FB0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48B0-286D-DF45-BBB4-AB18246B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C82C-DE01-8549-BAE5-176E3EED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4A70-01FE-1C4E-ACB8-E4C1D4AC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CCC0-00FF-4341-A03F-A0F39E05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2C4C-477B-764E-8958-9D19C84D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B599-5038-F84F-A540-241746DC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81B6-530D-6440-974D-014AB3DC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655F-D4E6-E84B-A078-54ACBE3F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BA536-4CC6-4A43-81E6-F8DF6A9FB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FA19-7389-D049-9D16-36917EFB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3D41-DEB0-D345-88D1-6CD6E84F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F2F3-F69C-D849-944A-32CB4A71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EACA-151B-6741-BFAE-1308BAE2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6757-F5A0-EF4C-8AAF-681C3ADED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92A2-D6FF-9E41-AAAB-27C467FF8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13653-5C19-FA46-8E47-F72E1457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DBE9F-7203-B744-887E-AC7F25D1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9DEA9-E4A0-A245-B922-E5BC84D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5C46-AAEE-E546-B2B0-6F9E2437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42B4-10F9-2D47-881A-F6928CC3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3194C-1F73-9F4F-86B3-288494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08310-B76A-3C46-9646-16AA0FAB4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38719-CCB0-8A4E-B904-B79F65FC6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4ACE5-E37A-A64D-9FFC-EBF18158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C79AB-4F31-4644-900D-35447BC8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AFD4A-08FC-BE4B-B531-588742B3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6D56-3BB1-5C4B-9CC7-D9813686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E75E5-EFAA-A047-9607-2FE21511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7E588-E78E-1D40-BAAA-923CB58C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90364-3BAA-9A42-BDB3-DA625CFA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8CB63-74B9-4D4C-BA5A-24314851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CAB1E-9E22-A944-A4B6-E6BB78ED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6DBD7-FB5D-704F-8AF1-F744B105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1B1E-3384-1C48-9623-E3093F7B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6CB4-94DD-004B-BB23-B7CAAFE39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812E5-F28F-E546-82A7-71D06179C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BA32-E527-6340-8ED9-63FDCDF4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7F22-4334-994C-9583-1F15FF0A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6376B-11C7-F14F-B24A-153FD06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FD2B-0ABA-3D44-84D4-0E451A6B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C995C-DBF3-A645-942E-C4D374DD2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1EB59-42B7-A74C-B542-CB8AB81C3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3E282-168C-5046-BB94-B087BDD6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E568-5132-FC43-ADEB-56AEAEB3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E410B-54B2-7A4B-996A-D1B8B46E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C95A2-5AB3-EA48-9CD1-D5D60867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85F94-1076-2744-8AAE-272F6295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54DA-3B1D-314F-9C9E-D25DAB094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44DF-51D4-2D45-8EAF-5DDB4929AE4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A774-5629-2648-9322-DD3E80C17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4DBF-5EA7-4B4F-A132-BAD3F9E4F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B5FBBE7-6CE0-6B4F-B883-1AF5189C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18" y="1524682"/>
            <a:ext cx="8759964" cy="50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8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A4440F-3656-4645-A4F9-76151FD23D95}"/>
              </a:ext>
            </a:extLst>
          </p:cNvPr>
          <p:cNvSpPr/>
          <p:nvPr/>
        </p:nvSpPr>
        <p:spPr>
          <a:xfrm>
            <a:off x="4570257" y="5117606"/>
            <a:ext cx="2727332" cy="1363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Cloud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7087D6-A7FA-7641-89D4-B6B4EDD1B49C}"/>
              </a:ext>
            </a:extLst>
          </p:cNvPr>
          <p:cNvSpPr/>
          <p:nvPr/>
        </p:nvSpPr>
        <p:spPr>
          <a:xfrm>
            <a:off x="7554438" y="5117606"/>
            <a:ext cx="2727333" cy="1363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B3698C-461E-5A48-BCC0-C4C61CD213A9}"/>
              </a:ext>
            </a:extLst>
          </p:cNvPr>
          <p:cNvSpPr/>
          <p:nvPr/>
        </p:nvSpPr>
        <p:spPr>
          <a:xfrm>
            <a:off x="1586250" y="5109583"/>
            <a:ext cx="2727333" cy="1363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Premise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2EE35E-03BE-CB48-B553-E7DBAE9E188E}"/>
              </a:ext>
            </a:extLst>
          </p:cNvPr>
          <p:cNvSpPr/>
          <p:nvPr/>
        </p:nvSpPr>
        <p:spPr>
          <a:xfrm>
            <a:off x="1586249" y="4151069"/>
            <a:ext cx="8695522" cy="629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Vender Neutral Service Interoperability Layer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827D49-8EAF-064A-8726-783280ECCB64}"/>
              </a:ext>
            </a:extLst>
          </p:cNvPr>
          <p:cNvSpPr/>
          <p:nvPr/>
        </p:nvSpPr>
        <p:spPr>
          <a:xfrm>
            <a:off x="2273362" y="5638583"/>
            <a:ext cx="1451811" cy="653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7BE091-D7D3-4A40-86F2-9652F1C36CE0}"/>
              </a:ext>
            </a:extLst>
          </p:cNvPr>
          <p:cNvSpPr/>
          <p:nvPr/>
        </p:nvSpPr>
        <p:spPr>
          <a:xfrm>
            <a:off x="5208105" y="5638583"/>
            <a:ext cx="1451811" cy="653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940B2A-103F-DC44-BD0A-DA0FBD717C61}"/>
              </a:ext>
            </a:extLst>
          </p:cNvPr>
          <p:cNvSpPr/>
          <p:nvPr/>
        </p:nvSpPr>
        <p:spPr>
          <a:xfrm>
            <a:off x="8192198" y="5642982"/>
            <a:ext cx="1451811" cy="653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A58104F-8F5C-8B43-8643-E7A29F2A5075}"/>
              </a:ext>
            </a:extLst>
          </p:cNvPr>
          <p:cNvSpPr/>
          <p:nvPr/>
        </p:nvSpPr>
        <p:spPr>
          <a:xfrm>
            <a:off x="1586249" y="2940392"/>
            <a:ext cx="1592249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Cooperation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28FBAA-4890-D94A-8D23-BB07844D376E}"/>
              </a:ext>
            </a:extLst>
          </p:cNvPr>
          <p:cNvSpPr/>
          <p:nvPr/>
        </p:nvSpPr>
        <p:spPr>
          <a:xfrm>
            <a:off x="3342841" y="2957941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Competition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BCDF53-7281-EA42-885C-A2E9B12BE861}"/>
              </a:ext>
            </a:extLst>
          </p:cNvPr>
          <p:cNvSpPr/>
          <p:nvPr/>
        </p:nvSpPr>
        <p:spPr>
          <a:xfrm>
            <a:off x="5099434" y="2965441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574158-C8FA-7C49-8594-09B6AB594471}"/>
              </a:ext>
            </a:extLst>
          </p:cNvPr>
          <p:cNvSpPr/>
          <p:nvPr/>
        </p:nvSpPr>
        <p:spPr>
          <a:xfrm rot="16200000">
            <a:off x="-1692354" y="3451232"/>
            <a:ext cx="5578640" cy="4652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Orchestrator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3E4F1C-79E3-0D40-833A-DB19B21662D7}"/>
              </a:ext>
            </a:extLst>
          </p:cNvPr>
          <p:cNvSpPr/>
          <p:nvPr/>
        </p:nvSpPr>
        <p:spPr>
          <a:xfrm>
            <a:off x="1586249" y="2071608"/>
            <a:ext cx="8618621" cy="629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Vender Neutral Access Interface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1C1AA4-7451-654E-9AED-BBC332BDCA43}"/>
              </a:ext>
            </a:extLst>
          </p:cNvPr>
          <p:cNvSpPr/>
          <p:nvPr/>
        </p:nvSpPr>
        <p:spPr>
          <a:xfrm rot="16200000">
            <a:off x="-2414249" y="3459255"/>
            <a:ext cx="5578641" cy="465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70E0614-1F17-BF4E-9764-835DA4CF0E00}"/>
              </a:ext>
            </a:extLst>
          </p:cNvPr>
          <p:cNvSpPr/>
          <p:nvPr/>
        </p:nvSpPr>
        <p:spPr>
          <a:xfrm>
            <a:off x="4531341" y="892558"/>
            <a:ext cx="2766248" cy="9565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Generator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5AFA3F1-CF46-6F41-BFA2-2662849CF0AC}"/>
              </a:ext>
            </a:extLst>
          </p:cNvPr>
          <p:cNvSpPr/>
          <p:nvPr/>
        </p:nvSpPr>
        <p:spPr>
          <a:xfrm>
            <a:off x="1586249" y="892558"/>
            <a:ext cx="2816786" cy="9565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line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BD1CB-DB44-AC4D-8CFB-7B8593C5FE3C}"/>
              </a:ext>
            </a:extLst>
          </p:cNvPr>
          <p:cNvSpPr/>
          <p:nvPr/>
        </p:nvSpPr>
        <p:spPr>
          <a:xfrm>
            <a:off x="7438478" y="910868"/>
            <a:ext cx="2766248" cy="9565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Notebooks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97816-B6F9-D147-BDAB-57BFFCEB54D1}"/>
              </a:ext>
            </a:extLst>
          </p:cNvPr>
          <p:cNvSpPr txBox="1"/>
          <p:nvPr/>
        </p:nvSpPr>
        <p:spPr>
          <a:xfrm>
            <a:off x="10870238" y="1478735"/>
            <a:ext cx="107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341F9-552E-9548-A998-0D43B96B7F98}"/>
              </a:ext>
            </a:extLst>
          </p:cNvPr>
          <p:cNvSpPr txBox="1"/>
          <p:nvPr/>
        </p:nvSpPr>
        <p:spPr>
          <a:xfrm>
            <a:off x="10813863" y="3360675"/>
            <a:ext cx="9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B7CBE-9291-D747-B999-BBEF0E9ADC27}"/>
              </a:ext>
            </a:extLst>
          </p:cNvPr>
          <p:cNvSpPr txBox="1"/>
          <p:nvPr/>
        </p:nvSpPr>
        <p:spPr>
          <a:xfrm>
            <a:off x="10853331" y="5476229"/>
            <a:ext cx="975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BB83171-FC71-E740-A6DB-645FF5B9C0BF}"/>
              </a:ext>
            </a:extLst>
          </p:cNvPr>
          <p:cNvSpPr/>
          <p:nvPr/>
        </p:nvSpPr>
        <p:spPr>
          <a:xfrm>
            <a:off x="6856027" y="2947910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498763F-4189-9344-90A6-885FE2E0D716}"/>
              </a:ext>
            </a:extLst>
          </p:cNvPr>
          <p:cNvSpPr/>
          <p:nvPr/>
        </p:nvSpPr>
        <p:spPr>
          <a:xfrm>
            <a:off x="8612620" y="2957941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6BA7023-BED2-6945-BAE9-2D0CE1F64761}"/>
              </a:ext>
            </a:extLst>
          </p:cNvPr>
          <p:cNvSpPr/>
          <p:nvPr/>
        </p:nvSpPr>
        <p:spPr>
          <a:xfrm>
            <a:off x="10436087" y="902544"/>
            <a:ext cx="319755" cy="1798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792EEC6-70EB-FC4A-AD07-844B251D6E0B}"/>
              </a:ext>
            </a:extLst>
          </p:cNvPr>
          <p:cNvSpPr/>
          <p:nvPr/>
        </p:nvSpPr>
        <p:spPr>
          <a:xfrm>
            <a:off x="10512988" y="2940392"/>
            <a:ext cx="319755" cy="1798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B5B5294-FEFD-3F4F-B25A-B7DB7404BCBB}"/>
              </a:ext>
            </a:extLst>
          </p:cNvPr>
          <p:cNvSpPr/>
          <p:nvPr/>
        </p:nvSpPr>
        <p:spPr>
          <a:xfrm>
            <a:off x="10517484" y="5109583"/>
            <a:ext cx="315260" cy="1470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5</cp:revision>
  <dcterms:created xsi:type="dcterms:W3CDTF">2021-06-29T02:02:08Z</dcterms:created>
  <dcterms:modified xsi:type="dcterms:W3CDTF">2021-06-29T14:55:07Z</dcterms:modified>
</cp:coreProperties>
</file>