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83B-9481-7D3D-646D-0DE8C8C4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76FC8-DB8D-80FC-D075-47FF3000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1B9B-27A4-9B21-B679-A173A2ED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A48A-279F-AD76-14A5-0B991D50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DA01-C6EC-95BE-DD43-85517B4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25A-0F49-E5ED-9DD3-3F3B14DC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D239-123F-0702-A1A4-2CA5D3BD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3D24-D4C3-55D6-59F0-94E99F4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E6E8-01A5-3133-674C-E806750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27B5-9500-03E0-FFD8-D57EE627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D94F6-8F79-5FCD-2ACC-9841215F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3704-775B-43FB-71D4-153C9348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23F8-C0C7-A7BF-C364-B59FF5D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F98C-7916-EBDD-7BCB-8CD7C23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73FE-66B3-5FC1-9751-C71B5F65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D294-7A92-18A0-5917-F06D2DBB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AC8-A32E-74FE-63F4-BE74CEED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B702-256C-A23A-ACA4-8A83E29A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09B1-CF29-7CE8-E73F-EEF578B6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2433-1240-6AB2-8E49-C9A35CB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7D3-1F0D-30B7-51A9-00FE2934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3A4-5DB7-B377-632A-01FC32E2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C51D-F958-67C0-EBF7-1B9D9A63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4827-91F3-ADDD-2E5F-303F6AA1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FA2E-ACDB-A8A8-2814-875F4BC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A272-00A3-A9A7-A9AE-D97DBED4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05F4-8329-5B38-AC59-9E0BDB69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95AE-947B-35A0-108D-9CDB9252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4832-9869-C783-B748-6F91B9AA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D515-E28D-CACE-3C93-94E4CA39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9C6A-893B-A0C9-9A17-44429F8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490F-C672-2F7E-8B3E-23FB5F17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E2A9-B33B-C6D9-1F62-260D11C2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EE94E-2D02-AD6C-078A-8DC80A50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6F73-5073-033E-3285-926CDB72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B272F-4EF9-5C16-3C64-CD5BE05D1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4A605-6D6C-C865-4BDE-44C50ED2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ACB6-02B8-1603-29A5-6EBFD185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35C61-75F6-0143-9F76-30AA070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93BF-14CD-8121-4B6D-3D975E1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39A7-73E2-2EFB-40AB-D152856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93D4-93C5-27C2-33D9-37530749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4C4A4-7799-A2BF-3E3E-AC7D77E1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D4313-C13B-3139-246F-8AD0F65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8548F-EFB2-A71C-7216-AC55BF1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D5DF-BE6A-4513-FF67-862BF3B0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3BF8-20CF-B2B7-F34C-A15E8C14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FF79-330C-06F8-BA56-331300CA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BE9-236F-C1ED-FD2A-9FC5AC0F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3A47-516C-7547-5749-8461D04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1D81-DD18-6E31-6068-B2192982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FFBC5-4E5B-AF57-C922-61FDF3FE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60C-E374-A4A7-C266-BF914D96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73720-261E-1152-E484-80BC920D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9372B-AC94-511D-5C3E-FE4C862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D826-4B30-1599-9FB2-8FF2CB68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75C4-DE82-3C34-5A22-E210C24D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B5A17-0FF3-2FB4-3096-26D3C4E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B7FF-E676-69B4-AB34-B6766B17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A934-7C6D-B437-4373-A1FCEFAD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540E-D1AC-C933-8055-D6007F9A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30E6-3892-5B4F-B6AD-072C043A09A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08CF-150C-77D8-D148-26BEFBF07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823B-C542-A122-2F1E-BF4D37F5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52D042-2BA9-D066-66B8-45B036750A84}"/>
              </a:ext>
            </a:extLst>
          </p:cNvPr>
          <p:cNvGrpSpPr/>
          <p:nvPr/>
        </p:nvGrpSpPr>
        <p:grpSpPr>
          <a:xfrm>
            <a:off x="2250386" y="2021081"/>
            <a:ext cx="6886573" cy="3292247"/>
            <a:chOff x="2250386" y="2021081"/>
            <a:chExt cx="6886573" cy="3292247"/>
          </a:xfrm>
        </p:grpSpPr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52814CBB-12AE-DE40-9F84-B25730B7145C}"/>
                </a:ext>
              </a:extLst>
            </p:cNvPr>
            <p:cNvSpPr/>
            <p:nvPr/>
          </p:nvSpPr>
          <p:spPr>
            <a:xfrm>
              <a:off x="2294092" y="2293944"/>
              <a:ext cx="999490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Temperature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0C535F4D-8A89-4F40-9A55-AF223F6143B8}"/>
                </a:ext>
              </a:extLst>
            </p:cNvPr>
            <p:cNvSpPr/>
            <p:nvPr/>
          </p:nvSpPr>
          <p:spPr>
            <a:xfrm>
              <a:off x="2297902" y="3264224"/>
              <a:ext cx="999490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Historical data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DB58C8A6-4629-CA49-8BEA-C5332B01AB01}"/>
                </a:ext>
              </a:extLst>
            </p:cNvPr>
            <p:cNvSpPr/>
            <p:nvPr/>
          </p:nvSpPr>
          <p:spPr>
            <a:xfrm>
              <a:off x="2295362" y="2791149"/>
              <a:ext cx="999490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72DA8E1E-58A3-0B4D-9656-9D3F529B38BF}"/>
                </a:ext>
              </a:extLst>
            </p:cNvPr>
            <p:cNvSpPr/>
            <p:nvPr/>
          </p:nvSpPr>
          <p:spPr>
            <a:xfrm>
              <a:off x="5890626" y="4807540"/>
              <a:ext cx="999490" cy="186538"/>
            </a:xfrm>
            <a:prstGeom prst="round2Diag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User input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4DF643-572C-F246-BCDE-050D6616D316}"/>
                </a:ext>
              </a:extLst>
            </p:cNvPr>
            <p:cNvSpPr/>
            <p:nvPr/>
          </p:nvSpPr>
          <p:spPr>
            <a:xfrm>
              <a:off x="7851539" y="2848904"/>
              <a:ext cx="1192530" cy="34734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Dashboard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AB97F313-A466-EB42-8757-6F830312122B}"/>
                </a:ext>
              </a:extLst>
            </p:cNvPr>
            <p:cNvSpPr/>
            <p:nvPr/>
          </p:nvSpPr>
          <p:spPr>
            <a:xfrm rot="5400000">
              <a:off x="3935567" y="2040579"/>
              <a:ext cx="659130" cy="1189990"/>
            </a:xfrm>
            <a:prstGeom prst="snip2Diag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Environmental forecasting</a:t>
              </a:r>
            </a:p>
          </p:txBody>
        </p:sp>
        <p:sp>
          <p:nvSpPr>
            <p:cNvPr id="13" name="Snip Diagonal Corner Rectangle 12">
              <a:extLst>
                <a:ext uri="{FF2B5EF4-FFF2-40B4-BE49-F238E27FC236}">
                  <a16:creationId xmlns:a16="http://schemas.microsoft.com/office/drawing/2014/main" id="{9C731906-30CF-2B46-A31E-C2CDF66EBFB1}"/>
                </a:ext>
              </a:extLst>
            </p:cNvPr>
            <p:cNvSpPr/>
            <p:nvPr/>
          </p:nvSpPr>
          <p:spPr>
            <a:xfrm rot="5400000">
              <a:off x="4053042" y="2807659"/>
              <a:ext cx="426085" cy="1194435"/>
            </a:xfrm>
            <a:prstGeom prst="snip2Diag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Learning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rom the past 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38097F2-E103-7348-9CE4-596111965369}"/>
                </a:ext>
              </a:extLst>
            </p:cNvPr>
            <p:cNvCxnSpPr/>
            <p:nvPr/>
          </p:nvCxnSpPr>
          <p:spPr>
            <a:xfrm>
              <a:off x="3294217" y="2490159"/>
              <a:ext cx="389255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BAF7265A-A6AD-FA43-A682-F7EBAEC852F2}"/>
                </a:ext>
              </a:extLst>
            </p:cNvPr>
            <p:cNvCxnSpPr/>
            <p:nvPr/>
          </p:nvCxnSpPr>
          <p:spPr>
            <a:xfrm flipV="1">
              <a:off x="3294217" y="2575249"/>
              <a:ext cx="389255" cy="3848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2D4A86DF-ED3A-6D49-9A71-2816C01BECAB}"/>
                </a:ext>
              </a:extLst>
            </p:cNvPr>
            <p:cNvCxnSpPr/>
            <p:nvPr/>
          </p:nvCxnSpPr>
          <p:spPr>
            <a:xfrm flipV="1">
              <a:off x="3294852" y="3327724"/>
              <a:ext cx="373380" cy="1041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32372FE7-8ABF-C94F-914A-77A3C8C3348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rot="5400000">
              <a:off x="6270777" y="3454961"/>
              <a:ext cx="469599" cy="137164"/>
            </a:xfrm>
            <a:prstGeom prst="bentConnector3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3FE9477C-E96A-444B-ACD3-5C494345256F}"/>
                </a:ext>
              </a:extLst>
            </p:cNvPr>
            <p:cNvCxnSpPr/>
            <p:nvPr/>
          </p:nvCxnSpPr>
          <p:spPr>
            <a:xfrm>
              <a:off x="4856317" y="2427929"/>
              <a:ext cx="541020" cy="3067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15F863BB-CC70-B64A-AC38-0698BED7ABC4}"/>
                </a:ext>
              </a:extLst>
            </p:cNvPr>
            <p:cNvCxnSpPr/>
            <p:nvPr/>
          </p:nvCxnSpPr>
          <p:spPr>
            <a:xfrm flipV="1">
              <a:off x="4863302" y="2955614"/>
              <a:ext cx="468630" cy="4146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E8783D94-F074-004C-AB69-301CC5254CE2}"/>
                </a:ext>
              </a:extLst>
            </p:cNvPr>
            <p:cNvSpPr/>
            <p:nvPr/>
          </p:nvSpPr>
          <p:spPr>
            <a:xfrm rot="16200000">
              <a:off x="2764183" y="3487279"/>
              <a:ext cx="122430" cy="1062608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B30D052B-18EF-F642-ABEF-B3480808BB6A}"/>
                </a:ext>
              </a:extLst>
            </p:cNvPr>
            <p:cNvSpPr/>
            <p:nvPr/>
          </p:nvSpPr>
          <p:spPr>
            <a:xfrm rot="16200000">
              <a:off x="4175091" y="3386505"/>
              <a:ext cx="140335" cy="1236091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2E8488B-2F41-9F4D-A89E-856A8CF7366E}"/>
                </a:ext>
              </a:extLst>
            </p:cNvPr>
            <p:cNvCxnSpPr>
              <a:cxnSpLocks/>
              <a:stCxn id="8" idx="3"/>
              <a:endCxn id="66" idx="2"/>
            </p:cNvCxnSpPr>
            <p:nvPr/>
          </p:nvCxnSpPr>
          <p:spPr>
            <a:xfrm rot="5400000" flipH="1" flipV="1">
              <a:off x="6298763" y="4646228"/>
              <a:ext cx="252921" cy="697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2CB3C5CA-5A85-9747-8C58-1503A19BBF15}"/>
                </a:ext>
              </a:extLst>
            </p:cNvPr>
            <p:cNvSpPr txBox="1"/>
            <p:nvPr/>
          </p:nvSpPr>
          <p:spPr>
            <a:xfrm>
              <a:off x="2362608" y="4148695"/>
              <a:ext cx="82867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F9EDA177-65C1-7349-92AB-F80A29743CB1}"/>
                </a:ext>
              </a:extLst>
            </p:cNvPr>
            <p:cNvSpPr txBox="1"/>
            <p:nvPr/>
          </p:nvSpPr>
          <p:spPr>
            <a:xfrm>
              <a:off x="7957129" y="3264224"/>
              <a:ext cx="117983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Visualization</a:t>
              </a:r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6035653D-3C8F-5F40-A73D-B662721580D8}"/>
                </a:ext>
              </a:extLst>
            </p:cNvPr>
            <p:cNvSpPr txBox="1"/>
            <p:nvPr/>
          </p:nvSpPr>
          <p:spPr>
            <a:xfrm>
              <a:off x="3615147" y="4164888"/>
              <a:ext cx="1430655" cy="2870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Functionality parts</a:t>
              </a:r>
            </a:p>
          </p:txBody>
        </p:sp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8C12EB61-99F2-0C40-A11C-A7D1F1E4346D}"/>
                </a:ext>
              </a:extLst>
            </p:cNvPr>
            <p:cNvSpPr/>
            <p:nvPr/>
          </p:nvSpPr>
          <p:spPr>
            <a:xfrm rot="5400000">
              <a:off x="5143843" y="1840373"/>
              <a:ext cx="262473" cy="623890"/>
            </a:xfrm>
            <a:prstGeom prst="snip2Diag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Reward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A0C91E5-AC5F-7B44-94EE-0E8EA6753442}"/>
                </a:ext>
              </a:extLst>
            </p:cNvPr>
            <p:cNvCxnSpPr>
              <a:cxnSpLocks/>
            </p:cNvCxnSpPr>
            <p:nvPr/>
          </p:nvCxnSpPr>
          <p:spPr>
            <a:xfrm>
              <a:off x="4865207" y="2660339"/>
              <a:ext cx="619857" cy="195627"/>
            </a:xfrm>
            <a:prstGeom prst="bentConnector3">
              <a:avLst>
                <a:gd name="adj1" fmla="val 346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9804F0F-F313-5D7D-F236-B3F40EB243E4}"/>
                </a:ext>
              </a:extLst>
            </p:cNvPr>
            <p:cNvPicPr/>
            <p:nvPr/>
          </p:nvPicPr>
          <p:blipFill rotWithShape="1">
            <a:blip r:embed="rId2"/>
            <a:srcRect l="79333" t="45218" r="1826" b="36696"/>
            <a:stretch/>
          </p:blipFill>
          <p:spPr>
            <a:xfrm>
              <a:off x="5821678" y="3758343"/>
              <a:ext cx="1230632" cy="534192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pic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182DA996-1912-95A2-21E8-C5BCB9DA5A27}"/>
                </a:ext>
              </a:extLst>
            </p:cNvPr>
            <p:cNvSpPr/>
            <p:nvPr/>
          </p:nvSpPr>
          <p:spPr>
            <a:xfrm>
              <a:off x="5467129" y="2050705"/>
              <a:ext cx="1846483" cy="1308922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 Agent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B75EC50-28C1-AEB4-F8F5-C370B5795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191" r="31146" b="50000"/>
            <a:stretch/>
          </p:blipFill>
          <p:spPr>
            <a:xfrm>
              <a:off x="7052310" y="4535344"/>
              <a:ext cx="736270" cy="76835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431DD0-4DCF-E86E-6569-02A5BFC654F3}"/>
                </a:ext>
              </a:extLst>
            </p:cNvPr>
            <p:cNvSpPr txBox="1"/>
            <p:nvPr/>
          </p:nvSpPr>
          <p:spPr>
            <a:xfrm>
              <a:off x="3251518" y="3626945"/>
              <a:ext cx="2570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learning and environmental parameters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5968E7-8814-A25F-91C2-EE150E7CBA90}"/>
                </a:ext>
              </a:extLst>
            </p:cNvPr>
            <p:cNvSpPr txBox="1"/>
            <p:nvPr/>
          </p:nvSpPr>
          <p:spPr>
            <a:xfrm>
              <a:off x="6593220" y="3237965"/>
              <a:ext cx="1230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recommended action to the HVAC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CB7D-E48C-5903-3973-9A02A0DFE06C}"/>
                </a:ext>
              </a:extLst>
            </p:cNvPr>
            <p:cNvSpPr txBox="1"/>
            <p:nvPr/>
          </p:nvSpPr>
          <p:spPr>
            <a:xfrm>
              <a:off x="7231531" y="3827457"/>
              <a:ext cx="6238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action to HVAC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4872D6C-6828-BAFA-4A59-122E7E4763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052310" y="4025439"/>
              <a:ext cx="200293" cy="5099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ABB854-68A8-31D6-DF19-5058C88B43C4}"/>
                </a:ext>
              </a:extLst>
            </p:cNvPr>
            <p:cNvSpPr txBox="1"/>
            <p:nvPr/>
          </p:nvSpPr>
          <p:spPr>
            <a:xfrm>
              <a:off x="5817111" y="4308398"/>
              <a:ext cx="12859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Thermostat interface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DBC103-8F4D-D014-3795-3C189563F963}"/>
                </a:ext>
              </a:extLst>
            </p:cNvPr>
            <p:cNvSpPr txBox="1"/>
            <p:nvPr/>
          </p:nvSpPr>
          <p:spPr>
            <a:xfrm>
              <a:off x="5609609" y="3246252"/>
              <a:ext cx="867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user preference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4F25769F-24F0-FBBD-CD75-888ABD0071F8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5400000" flipH="1" flipV="1">
              <a:off x="6156692" y="3524664"/>
              <a:ext cx="400109" cy="672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83068B9-9CA3-1FB8-2E58-999ED624C2F1}"/>
                </a:ext>
              </a:extLst>
            </p:cNvPr>
            <p:cNvCxnSpPr>
              <a:stCxn id="39" idx="0"/>
              <a:endCxn id="10" idx="1"/>
            </p:cNvCxnSpPr>
            <p:nvPr/>
          </p:nvCxnSpPr>
          <p:spPr>
            <a:xfrm>
              <a:off x="7312073" y="2705166"/>
              <a:ext cx="539466" cy="3174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F50D4E-1605-7BB7-4EE2-A7F3A4F1AC9C}"/>
                </a:ext>
              </a:extLst>
            </p:cNvPr>
            <p:cNvSpPr txBox="1"/>
            <p:nvPr/>
          </p:nvSpPr>
          <p:spPr>
            <a:xfrm>
              <a:off x="6398601" y="2096387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BB33B92-9C56-DF26-A87E-244C397BCDA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587025" y="2152319"/>
              <a:ext cx="132190" cy="7433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670EA8-BDD1-5C7B-FFB6-9F6FD76B5035}"/>
                </a:ext>
              </a:extLst>
            </p:cNvPr>
            <p:cNvSpPr txBox="1"/>
            <p:nvPr/>
          </p:nvSpPr>
          <p:spPr>
            <a:xfrm>
              <a:off x="2253037" y="4990860"/>
              <a:ext cx="112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59ECD3-6E8E-0960-7569-B006AFFFDBCA}"/>
                </a:ext>
              </a:extLst>
            </p:cNvPr>
            <p:cNvGrpSpPr/>
            <p:nvPr/>
          </p:nvGrpSpPr>
          <p:grpSpPr>
            <a:xfrm>
              <a:off x="2250386" y="2163281"/>
              <a:ext cx="5582489" cy="3150047"/>
              <a:chOff x="2250386" y="2163281"/>
              <a:chExt cx="5582489" cy="3150047"/>
            </a:xfrm>
          </p:grpSpPr>
          <p:sp>
            <p:nvSpPr>
              <p:cNvPr id="85" name="Left Bracket 84">
                <a:extLst>
                  <a:ext uri="{FF2B5EF4-FFF2-40B4-BE49-F238E27FC236}">
                    <a16:creationId xmlns:a16="http://schemas.microsoft.com/office/drawing/2014/main" id="{4F40CBF3-3319-26B6-491E-DF58103DE9E7}"/>
                  </a:ext>
                </a:extLst>
              </p:cNvPr>
              <p:cNvSpPr/>
              <p:nvPr/>
            </p:nvSpPr>
            <p:spPr>
              <a:xfrm rot="16200000">
                <a:off x="5015585" y="2505061"/>
                <a:ext cx="45719" cy="5570815"/>
              </a:xfrm>
              <a:prstGeom prst="leftBracke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4786FB-F7B4-6CD8-0F9F-DD5B8753A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4104" y="2170750"/>
                <a:ext cx="3824" cy="147007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E1645A5-8AAF-185D-CE5E-DA3FCBCE4AE7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 flipV="1">
                <a:off x="7823852" y="3614744"/>
                <a:ext cx="0" cy="165286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9941046-D94D-94D7-D391-A8F2D837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1943" y="3621097"/>
                <a:ext cx="2920932" cy="169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7F6DBD1-83B8-B3F0-D852-07AE60D6F07F}"/>
                  </a:ext>
                </a:extLst>
              </p:cNvPr>
              <p:cNvCxnSpPr/>
              <p:nvPr/>
            </p:nvCxnSpPr>
            <p:spPr>
              <a:xfrm>
                <a:off x="2253037" y="2163281"/>
                <a:ext cx="0" cy="310432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42C086-1587-17FE-B56A-AC8451FAE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50386" y="2166971"/>
                <a:ext cx="2678123" cy="5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86EBF2-D8DA-1F92-FA44-71C1B3904C2C}"/>
              </a:ext>
            </a:extLst>
          </p:cNvPr>
          <p:cNvSpPr/>
          <p:nvPr/>
        </p:nvSpPr>
        <p:spPr>
          <a:xfrm>
            <a:off x="2144889" y="1919111"/>
            <a:ext cx="6992070" cy="356728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Kotevska, Olivera</dc:creator>
  <cp:lastModifiedBy>Kotevska, Olivera</cp:lastModifiedBy>
  <cp:revision>1</cp:revision>
  <dcterms:created xsi:type="dcterms:W3CDTF">2022-07-22T20:20:33Z</dcterms:created>
  <dcterms:modified xsi:type="dcterms:W3CDTF">2022-07-22T20:32:36Z</dcterms:modified>
</cp:coreProperties>
</file>