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65"/>
  </p:normalViewPr>
  <p:slideViewPr>
    <p:cSldViewPr snapToGrid="0" snapToObjects="1">
      <p:cViewPr>
        <p:scale>
          <a:sx n="70" d="100"/>
          <a:sy n="70" d="100"/>
        </p:scale>
        <p:origin x="412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Cloud Computing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</a:t>
            </a:r>
            <a:r>
              <a:rPr lang="en-US" sz="3200" dirty="0" smtClean="0"/>
              <a:t>von </a:t>
            </a:r>
            <a:r>
              <a:rPr lang="en-US" sz="3200" dirty="0" smtClean="0"/>
              <a:t>Laszewski</a:t>
            </a:r>
          </a:p>
          <a:p>
            <a:pPr marL="0" indent="0" algn="ctr">
              <a:buNone/>
            </a:pPr>
            <a:r>
              <a:rPr lang="en-US" sz="3200" dirty="0" err="1"/>
              <a:t>Fugang</a:t>
            </a:r>
            <a:r>
              <a:rPr lang="en-US" sz="3200" dirty="0"/>
              <a:t> </a:t>
            </a:r>
            <a:r>
              <a:rPr lang="en-US" sz="3200" dirty="0" smtClean="0"/>
              <a:t>Wang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/>
              <a:t>Geoffrey C. Fox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laszewski@gmail.com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12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Celestial</vt:lpstr>
      <vt:lpstr>Cloud Computing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11</cp:revision>
  <dcterms:created xsi:type="dcterms:W3CDTF">2018-05-15T15:03:18Z</dcterms:created>
  <dcterms:modified xsi:type="dcterms:W3CDTF">2018-08-16T12:49:39Z</dcterms:modified>
</cp:coreProperties>
</file>