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/>
    <p:restoredTop sz="94653"/>
  </p:normalViewPr>
  <p:slideViewPr>
    <p:cSldViewPr snapToGrid="0" snapToObjects="1">
      <p:cViewPr>
        <p:scale>
          <a:sx n="70" d="100"/>
          <a:sy n="70" d="100"/>
        </p:scale>
        <p:origin x="4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Clusters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handbook for services and deployments to create cloud </a:t>
            </a:r>
            <a:r>
              <a:rPr lang="en-US" sz="2400" dirty="0" smtClean="0"/>
              <a:t>clusters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r>
              <a:rPr lang="en-US" sz="3200" dirty="0" err="1" smtClean="0"/>
              <a:t>laszewski@gmail.com</a:t>
            </a:r>
            <a:endParaRPr lang="en-US" sz="32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17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Cloud Clusters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2</cp:revision>
  <dcterms:created xsi:type="dcterms:W3CDTF">2018-05-15T15:03:18Z</dcterms:created>
  <dcterms:modified xsi:type="dcterms:W3CDTF">2018-05-15T15:13:04Z</dcterms:modified>
</cp:coreProperties>
</file>