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74"/>
  </p:normalViewPr>
  <p:slideViewPr>
    <p:cSldViewPr snapToGrid="0" snapToObjects="1">
      <p:cViewPr>
        <p:scale>
          <a:sx n="70" d="100"/>
          <a:sy n="70" d="100"/>
        </p:scale>
        <p:origin x="412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708808" cy="2135858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TTTTTTTTTT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4000" b="1" i="1" dirty="0" smtClean="0"/>
              <a:t>SSSSSSSSSS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UUUUUUUUUU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_______________________________________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200" dirty="0" smtClean="0"/>
              <a:t>AAAAAAAAAA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BBBBBBBBBB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CCCCCCCCCC</a:t>
            </a: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laszewski@gmail.com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</TotalTime>
  <Words>6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Celestial</vt:lpstr>
      <vt:lpstr>TTTTTTTTTT SSSSSSSSSS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7</cp:revision>
  <dcterms:created xsi:type="dcterms:W3CDTF">2018-05-15T15:03:18Z</dcterms:created>
  <dcterms:modified xsi:type="dcterms:W3CDTF">2018-05-25T14:05:03Z</dcterms:modified>
</cp:coreProperties>
</file>