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1"/>
    <p:restoredTop sz="94629"/>
  </p:normalViewPr>
  <p:slideViewPr>
    <p:cSldViewPr snapToGrid="0" snapToObjects="1">
      <p:cViewPr varScale="1">
        <p:scale>
          <a:sx n="91" d="100"/>
          <a:sy n="91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F1FD1-58A0-4A47-8F22-12A56E4FB12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9127C-6FAC-6945-986E-EB179A31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3813" y="1143000"/>
            <a:ext cx="4270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9127C-6FAC-6945-986E-EB179A31C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9B04BA3-89B3-6544-AE0E-1B286C03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478" b="15411"/>
          <a:stretch/>
        </p:blipFill>
        <p:spPr>
          <a:xfrm>
            <a:off x="137717" y="628073"/>
            <a:ext cx="7920507" cy="53155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578F25-42C7-554D-A6D2-C57C81A16304}"/>
              </a:ext>
            </a:extLst>
          </p:cNvPr>
          <p:cNvSpPr txBox="1"/>
          <p:nvPr/>
        </p:nvSpPr>
        <p:spPr>
          <a:xfrm>
            <a:off x="795240" y="3423362"/>
            <a:ext cx="6605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Cloudmesh.org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849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5</cp:revision>
  <dcterms:created xsi:type="dcterms:W3CDTF">2018-10-05T08:48:29Z</dcterms:created>
  <dcterms:modified xsi:type="dcterms:W3CDTF">2018-10-05T11:05:31Z</dcterms:modified>
</cp:coreProperties>
</file>