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2"/>
    <p:restoredTop sz="94762"/>
  </p:normalViewPr>
  <p:slideViewPr>
    <p:cSldViewPr snapToGrid="0">
      <p:cViewPr varScale="1">
        <p:scale>
          <a:sx n="85" d="100"/>
          <a:sy n="85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4197060" y="887986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55659" y="4164267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9254" y="190106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02168" y="5215357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62943" y="2572867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097704" y="521241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4298" y="5212418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096268" y="3376136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19800" y="3767840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09551" y="5215357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05088" y="521241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11681" y="5212418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06070" y="3573717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564195" y="3721819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19911" y="5212418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481024" y="4623093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28086" y="4630464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52689" y="2975120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74397" y="2403621"/>
            <a:ext cx="311053" cy="2446151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75868" y="4147843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34049" y="3767840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22043" y="3745569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15819" y="4633334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1610327" y="1665031"/>
            <a:ext cx="9496364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1610327" y="912133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6547886" y="887986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170393" y="3066710"/>
            <a:ext cx="3062625" cy="332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522944" y="3075777"/>
            <a:ext cx="1461245" cy="311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855591" y="3177821"/>
            <a:ext cx="425902" cy="121098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706848" y="4147843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CAE208-3F1F-F5AD-EBFE-73E1F12F7FC0}"/>
              </a:ext>
            </a:extLst>
          </p:cNvPr>
          <p:cNvSpPr/>
          <p:nvPr/>
        </p:nvSpPr>
        <p:spPr>
          <a:xfrm>
            <a:off x="8933604" y="894718"/>
            <a:ext cx="2173087" cy="6122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Pyhon</a:t>
            </a:r>
            <a:r>
              <a:rPr lang="en-US" sz="1600" dirty="0"/>
              <a:t> API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5770" y="164439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9316" y="157707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19AB6EDB-8542-1469-AE8F-52CF4238E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2174" y="242473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8233018" y="306796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3628158" y="307748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151</Words>
  <Application>Microsoft Macintosh PowerPoint</Application>
  <PresentationFormat>Widescreen</PresentationFormat>
  <Paragraphs>86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2022-08-25T17:32:35Z</dcterms:created>
  <dcterms:modified xsi:type="dcterms:W3CDTF">2022-10-20T13:47:19Z</dcterms:modified>
</cp:coreProperties>
</file>