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8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A9E6C-32D4-E143-B4C1-8323F5885693}" type="doc">
      <dgm:prSet loTypeId="urn:microsoft.com/office/officeart/2005/8/layout/radial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18C4BD5-149D-4245-A780-D80B4A99244A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continuous integration</a:t>
          </a:r>
          <a:endParaRPr lang="en-US" dirty="0">
            <a:solidFill>
              <a:schemeClr val="tx1"/>
            </a:solidFill>
          </a:endParaRPr>
        </a:p>
      </dgm:t>
    </dgm:pt>
    <dgm:pt modelId="{250F1676-D3A7-FC45-B74F-3F2B1B2FB7A5}" type="par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947499-9B63-1245-913D-2AE948FB1D1D}" type="sib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4FC63A-8684-A946-8A4D-9A97E9DECCD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</a:t>
          </a:r>
          <a:endParaRPr lang="en-US" dirty="0">
            <a:solidFill>
              <a:schemeClr val="tx1"/>
            </a:solidFill>
          </a:endParaRPr>
        </a:p>
      </dgm:t>
    </dgm:pt>
    <dgm:pt modelId="{45FE1951-9F2C-C944-A894-AE569D975842}" type="par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2649E-9152-F740-ABAE-F8D218EB563C}" type="sib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9AF31C-6701-294A-8523-64A8E647FBC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execution</a:t>
          </a:r>
          <a:endParaRPr lang="en-US" dirty="0">
            <a:solidFill>
              <a:schemeClr val="tx1"/>
            </a:solidFill>
          </a:endParaRPr>
        </a:p>
      </dgm:t>
    </dgm:pt>
    <dgm:pt modelId="{6F6B9BF6-FAB3-F64A-B99C-E2674A2FB6F3}" type="par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7001-9AAE-C74E-8FCC-76A47D898C55}" type="sib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D29210-83AD-4144-90F7-E799EA922D66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verification</a:t>
          </a:r>
          <a:endParaRPr lang="en-US" dirty="0">
            <a:solidFill>
              <a:schemeClr val="tx1"/>
            </a:solidFill>
          </a:endParaRPr>
        </a:p>
      </dgm:t>
    </dgm:pt>
    <dgm:pt modelId="{7EB2BD94-4CD1-3049-9702-ACA060C2840E}" type="par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2C499-F023-9C4B-ABEE-1A521DB4A7DD}" type="sib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97ED94-0B90-EF46-86E6-3ECC36BB906D}">
      <dgm:prSet phldrT="[Text]"/>
      <dgm:spPr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modification</a:t>
          </a:r>
          <a:endParaRPr lang="en-US" dirty="0">
            <a:solidFill>
              <a:schemeClr val="tx1"/>
            </a:solidFill>
          </a:endParaRPr>
        </a:p>
      </dgm:t>
    </dgm:pt>
    <dgm:pt modelId="{859822B6-82B7-4744-BE75-2EA6428CE831}" type="par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F92338-CC65-1847-9DEE-F054EDFEB0BC}" type="sib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112F31-8EA7-934A-94C2-F9C45529A03A}">
      <dgm:prSet phldrT="[Text]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cloudmesh script</a:t>
          </a:r>
          <a:endParaRPr lang="en-US" dirty="0">
            <a:solidFill>
              <a:schemeClr val="tx1"/>
            </a:solidFill>
          </a:endParaRPr>
        </a:p>
      </dgm:t>
    </dgm:pt>
    <dgm:pt modelId="{8FA3605F-C7D0-2A41-A9FE-12F91A45D350}" type="par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B8F909-BE72-3641-B716-D95BA06B7D24}" type="sib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D1D5B7-A236-4148-A257-4F15376180F1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playbook</a:t>
          </a:r>
          <a:endParaRPr lang="en-US" dirty="0">
            <a:solidFill>
              <a:schemeClr val="tx1"/>
            </a:solidFill>
          </a:endParaRPr>
        </a:p>
      </dgm:t>
    </dgm:pt>
    <dgm:pt modelId="{583F1E4E-A41E-244D-8F1A-CD23F3DA4963}" type="par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6A9027-1016-0E48-8D2C-387C4E6425C1}" type="sib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C5897F-416D-CF46-A08F-7FA5FB04269C}" type="pres">
      <dgm:prSet presAssocID="{F2AA9E6C-32D4-E143-B4C1-8323F588569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745FF-A7B2-544C-BCDC-D702E0D0CAC3}" type="pres">
      <dgm:prSet presAssocID="{B18C4BD5-149D-4245-A780-D80B4A99244A}" presName="centerShape" presStyleLbl="node0" presStyleIdx="0" presStyleCnt="1"/>
      <dgm:spPr/>
      <dgm:t>
        <a:bodyPr/>
        <a:lstStyle/>
        <a:p>
          <a:endParaRPr lang="en-US"/>
        </a:p>
      </dgm:t>
    </dgm:pt>
    <dgm:pt modelId="{BB3734E8-2368-3E47-A9EE-0596637508B1}" type="pres">
      <dgm:prSet presAssocID="{69112F31-8EA7-934A-94C2-F9C45529A0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C338B-563E-1147-8614-052A1FABB688}" type="pres">
      <dgm:prSet presAssocID="{69112F31-8EA7-934A-94C2-F9C45529A03A}" presName="dummy" presStyleCnt="0"/>
      <dgm:spPr/>
    </dgm:pt>
    <dgm:pt modelId="{0B2A7968-8DB5-6646-8D38-11CCAE89BA1C}" type="pres">
      <dgm:prSet presAssocID="{34B8F909-BE72-3641-B716-D95BA06B7D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6627B9C-2457-454C-BB33-28E2FD33740F}" type="pres">
      <dgm:prSet presAssocID="{CFD1D5B7-A236-4148-A257-4F15376180F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72A9D-B04C-5244-84F5-3A40BE84D32B}" type="pres">
      <dgm:prSet presAssocID="{CFD1D5B7-A236-4148-A257-4F15376180F1}" presName="dummy" presStyleCnt="0"/>
      <dgm:spPr/>
    </dgm:pt>
    <dgm:pt modelId="{A4518C65-28A1-D848-84AB-9F290618A76E}" type="pres">
      <dgm:prSet presAssocID="{8F6A9027-1016-0E48-8D2C-387C4E6425C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61FDF8B-807B-1B4C-9092-31E506A368CD}" type="pres">
      <dgm:prSet presAssocID="{884FC63A-8684-A946-8A4D-9A97E9DECCD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902B5-8556-6D46-BB0A-D020B5B7573F}" type="pres">
      <dgm:prSet presAssocID="{884FC63A-8684-A946-8A4D-9A97E9DECCD5}" presName="dummy" presStyleCnt="0"/>
      <dgm:spPr/>
    </dgm:pt>
    <dgm:pt modelId="{6399EB43-B088-9745-B9D6-8F05AE041694}" type="pres">
      <dgm:prSet presAssocID="{1B32649E-9152-F740-ABAE-F8D218EB563C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4B1314F-A0AA-244F-AB01-045A5BB3A8F8}" type="pres">
      <dgm:prSet presAssocID="{1C9AF31C-6701-294A-8523-64A8E647FBC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D015D-0366-8846-95D1-45BF3A462FDC}" type="pres">
      <dgm:prSet presAssocID="{1C9AF31C-6701-294A-8523-64A8E647FBC5}" presName="dummy" presStyleCnt="0"/>
      <dgm:spPr/>
    </dgm:pt>
    <dgm:pt modelId="{90020FBE-B46B-6646-AE86-F15A446479FE}" type="pres">
      <dgm:prSet presAssocID="{5DF77001-9AAE-C74E-8FCC-76A47D898C5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E7663D0-F060-C64D-A402-CE7633232607}" type="pres">
      <dgm:prSet presAssocID="{21D29210-83AD-4144-90F7-E799EA922D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1D20B-5F78-EC48-9579-5F58A77C25E4}" type="pres">
      <dgm:prSet presAssocID="{21D29210-83AD-4144-90F7-E799EA922D66}" presName="dummy" presStyleCnt="0"/>
      <dgm:spPr/>
    </dgm:pt>
    <dgm:pt modelId="{5F799483-E415-CD44-8F3E-74057E2428B5}" type="pres">
      <dgm:prSet presAssocID="{00C2C499-F023-9C4B-ABEE-1A521DB4A7D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A78654AE-6AFE-C84D-9358-0B7111C64098}" type="pres">
      <dgm:prSet presAssocID="{2297ED94-0B90-EF46-86E6-3ECC36BB90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19CE-ECD0-594D-AA01-AA061515FB20}" type="pres">
      <dgm:prSet presAssocID="{2297ED94-0B90-EF46-86E6-3ECC36BB906D}" presName="dummy" presStyleCnt="0"/>
      <dgm:spPr/>
    </dgm:pt>
    <dgm:pt modelId="{435E631C-BF21-D441-9744-8D1D2A8E5069}" type="pres">
      <dgm:prSet presAssocID="{BAF92338-CC65-1847-9DEE-F054EDFEB0BC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8410CC2-1865-074A-9257-24A3904DFF8B}" type="presOf" srcId="{1C9AF31C-6701-294A-8523-64A8E647FBC5}" destId="{74B1314F-A0AA-244F-AB01-045A5BB3A8F8}" srcOrd="0" destOrd="0" presId="urn:microsoft.com/office/officeart/2005/8/layout/radial6"/>
    <dgm:cxn modelId="{ADC459DE-122A-454B-B97F-9E13EB3E2006}" type="presOf" srcId="{5DF77001-9AAE-C74E-8FCC-76A47D898C55}" destId="{90020FBE-B46B-6646-AE86-F15A446479FE}" srcOrd="0" destOrd="0" presId="urn:microsoft.com/office/officeart/2005/8/layout/radial6"/>
    <dgm:cxn modelId="{5F7B1F05-DDA0-504A-AE01-DBB746D37E42}" type="presOf" srcId="{8F6A9027-1016-0E48-8D2C-387C4E6425C1}" destId="{A4518C65-28A1-D848-84AB-9F290618A76E}" srcOrd="0" destOrd="0" presId="urn:microsoft.com/office/officeart/2005/8/layout/radial6"/>
    <dgm:cxn modelId="{E92CCBA9-C2C7-3747-B69B-82A9A17424BE}" type="presOf" srcId="{21D29210-83AD-4144-90F7-E799EA922D66}" destId="{1E7663D0-F060-C64D-A402-CE7633232607}" srcOrd="0" destOrd="0" presId="urn:microsoft.com/office/officeart/2005/8/layout/radial6"/>
    <dgm:cxn modelId="{A4C6C318-1F74-CE4F-81B8-428CF85067C6}" type="presOf" srcId="{CFD1D5B7-A236-4148-A257-4F15376180F1}" destId="{F6627B9C-2457-454C-BB33-28E2FD33740F}" srcOrd="0" destOrd="0" presId="urn:microsoft.com/office/officeart/2005/8/layout/radial6"/>
    <dgm:cxn modelId="{50B8488B-963F-5644-9ED5-0F5493CF82BE}" type="presOf" srcId="{BAF92338-CC65-1847-9DEE-F054EDFEB0BC}" destId="{435E631C-BF21-D441-9744-8D1D2A8E5069}" srcOrd="0" destOrd="0" presId="urn:microsoft.com/office/officeart/2005/8/layout/radial6"/>
    <dgm:cxn modelId="{02A891C0-9E6A-904F-97E7-09F4FD13FFFC}" type="presOf" srcId="{69112F31-8EA7-934A-94C2-F9C45529A03A}" destId="{BB3734E8-2368-3E47-A9EE-0596637508B1}" srcOrd="0" destOrd="0" presId="urn:microsoft.com/office/officeart/2005/8/layout/radial6"/>
    <dgm:cxn modelId="{2D3124EE-9622-7B45-BB37-52377170521C}" type="presOf" srcId="{884FC63A-8684-A946-8A4D-9A97E9DECCD5}" destId="{F61FDF8B-807B-1B4C-9092-31E506A368CD}" srcOrd="0" destOrd="0" presId="urn:microsoft.com/office/officeart/2005/8/layout/radial6"/>
    <dgm:cxn modelId="{27DE874B-6194-2F41-BE67-1315F93FE72A}" type="presOf" srcId="{34B8F909-BE72-3641-B716-D95BA06B7D24}" destId="{0B2A7968-8DB5-6646-8D38-11CCAE89BA1C}" srcOrd="0" destOrd="0" presId="urn:microsoft.com/office/officeart/2005/8/layout/radial6"/>
    <dgm:cxn modelId="{D8C89E1E-B693-CF46-B777-659EA7D008D5}" srcId="{B18C4BD5-149D-4245-A780-D80B4A99244A}" destId="{1C9AF31C-6701-294A-8523-64A8E647FBC5}" srcOrd="3" destOrd="0" parTransId="{6F6B9BF6-FAB3-F64A-B99C-E2674A2FB6F3}" sibTransId="{5DF77001-9AAE-C74E-8FCC-76A47D898C55}"/>
    <dgm:cxn modelId="{9598BADE-3C95-B042-A6AE-D841CCC53126}" srcId="{B18C4BD5-149D-4245-A780-D80B4A99244A}" destId="{CFD1D5B7-A236-4148-A257-4F15376180F1}" srcOrd="1" destOrd="0" parTransId="{583F1E4E-A41E-244D-8F1A-CD23F3DA4963}" sibTransId="{8F6A9027-1016-0E48-8D2C-387C4E6425C1}"/>
    <dgm:cxn modelId="{F80B058E-E4B0-E34A-92BB-477A5D9C0897}" srcId="{B18C4BD5-149D-4245-A780-D80B4A99244A}" destId="{2297ED94-0B90-EF46-86E6-3ECC36BB906D}" srcOrd="5" destOrd="0" parTransId="{859822B6-82B7-4744-BE75-2EA6428CE831}" sibTransId="{BAF92338-CC65-1847-9DEE-F054EDFEB0BC}"/>
    <dgm:cxn modelId="{2AC29DE7-B5D3-C14D-8F4C-C476984077F8}" type="presOf" srcId="{F2AA9E6C-32D4-E143-B4C1-8323F5885693}" destId="{78C5897F-416D-CF46-A08F-7FA5FB04269C}" srcOrd="0" destOrd="0" presId="urn:microsoft.com/office/officeart/2005/8/layout/radial6"/>
    <dgm:cxn modelId="{901C4254-49CF-5C41-A3D3-41DBAEF09077}" srcId="{B18C4BD5-149D-4245-A780-D80B4A99244A}" destId="{21D29210-83AD-4144-90F7-E799EA922D66}" srcOrd="4" destOrd="0" parTransId="{7EB2BD94-4CD1-3049-9702-ACA060C2840E}" sibTransId="{00C2C499-F023-9C4B-ABEE-1A521DB4A7DD}"/>
    <dgm:cxn modelId="{BE82DE9B-409F-BF4A-9BAA-B913DD07C708}" type="presOf" srcId="{B18C4BD5-149D-4245-A780-D80B4A99244A}" destId="{F22745FF-A7B2-544C-BCDC-D702E0D0CAC3}" srcOrd="0" destOrd="0" presId="urn:microsoft.com/office/officeart/2005/8/layout/radial6"/>
    <dgm:cxn modelId="{ED350ADE-FC49-BD40-A0B7-7D5E772D4254}" type="presOf" srcId="{1B32649E-9152-F740-ABAE-F8D218EB563C}" destId="{6399EB43-B088-9745-B9D6-8F05AE041694}" srcOrd="0" destOrd="0" presId="urn:microsoft.com/office/officeart/2005/8/layout/radial6"/>
    <dgm:cxn modelId="{02D29D97-913C-874C-ADCC-C40189F50A67}" srcId="{B18C4BD5-149D-4245-A780-D80B4A99244A}" destId="{884FC63A-8684-A946-8A4D-9A97E9DECCD5}" srcOrd="2" destOrd="0" parTransId="{45FE1951-9F2C-C944-A894-AE569D975842}" sibTransId="{1B32649E-9152-F740-ABAE-F8D218EB563C}"/>
    <dgm:cxn modelId="{2AABADB6-1180-C44D-9BA8-90BC2D62602C}" srcId="{F2AA9E6C-32D4-E143-B4C1-8323F5885693}" destId="{B18C4BD5-149D-4245-A780-D80B4A99244A}" srcOrd="0" destOrd="0" parTransId="{250F1676-D3A7-FC45-B74F-3F2B1B2FB7A5}" sibTransId="{93947499-9B63-1245-913D-2AE948FB1D1D}"/>
    <dgm:cxn modelId="{D1532007-BD78-DC45-B6B8-81157078E06C}" type="presOf" srcId="{00C2C499-F023-9C4B-ABEE-1A521DB4A7DD}" destId="{5F799483-E415-CD44-8F3E-74057E2428B5}" srcOrd="0" destOrd="0" presId="urn:microsoft.com/office/officeart/2005/8/layout/radial6"/>
    <dgm:cxn modelId="{77417AA3-E6C5-764C-BBA0-37A658231382}" type="presOf" srcId="{2297ED94-0B90-EF46-86E6-3ECC36BB906D}" destId="{A78654AE-6AFE-C84D-9358-0B7111C64098}" srcOrd="0" destOrd="0" presId="urn:microsoft.com/office/officeart/2005/8/layout/radial6"/>
    <dgm:cxn modelId="{056A086C-D65C-8545-A4E2-6DAD7A176C07}" srcId="{B18C4BD5-149D-4245-A780-D80B4A99244A}" destId="{69112F31-8EA7-934A-94C2-F9C45529A03A}" srcOrd="0" destOrd="0" parTransId="{8FA3605F-C7D0-2A41-A9FE-12F91A45D350}" sibTransId="{34B8F909-BE72-3641-B716-D95BA06B7D24}"/>
    <dgm:cxn modelId="{990D72CB-CC5C-3B43-8008-A1E572AF537F}" type="presParOf" srcId="{78C5897F-416D-CF46-A08F-7FA5FB04269C}" destId="{F22745FF-A7B2-544C-BCDC-D702E0D0CAC3}" srcOrd="0" destOrd="0" presId="urn:microsoft.com/office/officeart/2005/8/layout/radial6"/>
    <dgm:cxn modelId="{2F7CA388-61F8-7C41-BE2F-8FE961F09993}" type="presParOf" srcId="{78C5897F-416D-CF46-A08F-7FA5FB04269C}" destId="{BB3734E8-2368-3E47-A9EE-0596637508B1}" srcOrd="1" destOrd="0" presId="urn:microsoft.com/office/officeart/2005/8/layout/radial6"/>
    <dgm:cxn modelId="{9ED598C7-D1C9-A645-B9A0-D5E4B9AA38D7}" type="presParOf" srcId="{78C5897F-416D-CF46-A08F-7FA5FB04269C}" destId="{8CFC338B-563E-1147-8614-052A1FABB688}" srcOrd="2" destOrd="0" presId="urn:microsoft.com/office/officeart/2005/8/layout/radial6"/>
    <dgm:cxn modelId="{32785F91-304E-6B42-8548-4C7C04D19B30}" type="presParOf" srcId="{78C5897F-416D-CF46-A08F-7FA5FB04269C}" destId="{0B2A7968-8DB5-6646-8D38-11CCAE89BA1C}" srcOrd="3" destOrd="0" presId="urn:microsoft.com/office/officeart/2005/8/layout/radial6"/>
    <dgm:cxn modelId="{B777984E-9EE7-C54B-9031-70BC47C18063}" type="presParOf" srcId="{78C5897F-416D-CF46-A08F-7FA5FB04269C}" destId="{F6627B9C-2457-454C-BB33-28E2FD33740F}" srcOrd="4" destOrd="0" presId="urn:microsoft.com/office/officeart/2005/8/layout/radial6"/>
    <dgm:cxn modelId="{1656B2E8-4B16-7641-8124-4E5F7A2EA13F}" type="presParOf" srcId="{78C5897F-416D-CF46-A08F-7FA5FB04269C}" destId="{A5072A9D-B04C-5244-84F5-3A40BE84D32B}" srcOrd="5" destOrd="0" presId="urn:microsoft.com/office/officeart/2005/8/layout/radial6"/>
    <dgm:cxn modelId="{9243A907-AB8D-D04C-A763-BD32799101FA}" type="presParOf" srcId="{78C5897F-416D-CF46-A08F-7FA5FB04269C}" destId="{A4518C65-28A1-D848-84AB-9F290618A76E}" srcOrd="6" destOrd="0" presId="urn:microsoft.com/office/officeart/2005/8/layout/radial6"/>
    <dgm:cxn modelId="{2F51D092-8491-164A-8DC7-FDE27737D7BE}" type="presParOf" srcId="{78C5897F-416D-CF46-A08F-7FA5FB04269C}" destId="{F61FDF8B-807B-1B4C-9092-31E506A368CD}" srcOrd="7" destOrd="0" presId="urn:microsoft.com/office/officeart/2005/8/layout/radial6"/>
    <dgm:cxn modelId="{654E4C39-205E-1749-83A6-0F54599FF2AA}" type="presParOf" srcId="{78C5897F-416D-CF46-A08F-7FA5FB04269C}" destId="{5A0902B5-8556-6D46-BB0A-D020B5B7573F}" srcOrd="8" destOrd="0" presId="urn:microsoft.com/office/officeart/2005/8/layout/radial6"/>
    <dgm:cxn modelId="{198410F4-91C5-D342-B172-5C2D4E4607C2}" type="presParOf" srcId="{78C5897F-416D-CF46-A08F-7FA5FB04269C}" destId="{6399EB43-B088-9745-B9D6-8F05AE041694}" srcOrd="9" destOrd="0" presId="urn:microsoft.com/office/officeart/2005/8/layout/radial6"/>
    <dgm:cxn modelId="{C5894C5A-CB27-2749-BC2B-E2D6F02B882F}" type="presParOf" srcId="{78C5897F-416D-CF46-A08F-7FA5FB04269C}" destId="{74B1314F-A0AA-244F-AB01-045A5BB3A8F8}" srcOrd="10" destOrd="0" presId="urn:microsoft.com/office/officeart/2005/8/layout/radial6"/>
    <dgm:cxn modelId="{4861DD0F-1CB1-D749-83F4-CACDA9807AD1}" type="presParOf" srcId="{78C5897F-416D-CF46-A08F-7FA5FB04269C}" destId="{0ACD015D-0366-8846-95D1-45BF3A462FDC}" srcOrd="11" destOrd="0" presId="urn:microsoft.com/office/officeart/2005/8/layout/radial6"/>
    <dgm:cxn modelId="{F96C8AF1-B961-A146-83D4-28C24B116316}" type="presParOf" srcId="{78C5897F-416D-CF46-A08F-7FA5FB04269C}" destId="{90020FBE-B46B-6646-AE86-F15A446479FE}" srcOrd="12" destOrd="0" presId="urn:microsoft.com/office/officeart/2005/8/layout/radial6"/>
    <dgm:cxn modelId="{6EAC7AAD-ADEC-D545-B04D-B0D9CD0C9A79}" type="presParOf" srcId="{78C5897F-416D-CF46-A08F-7FA5FB04269C}" destId="{1E7663D0-F060-C64D-A402-CE7633232607}" srcOrd="13" destOrd="0" presId="urn:microsoft.com/office/officeart/2005/8/layout/radial6"/>
    <dgm:cxn modelId="{C3C05D15-F312-2E43-B21C-02E6AA3EDC90}" type="presParOf" srcId="{78C5897F-416D-CF46-A08F-7FA5FB04269C}" destId="{96F1D20B-5F78-EC48-9579-5F58A77C25E4}" srcOrd="14" destOrd="0" presId="urn:microsoft.com/office/officeart/2005/8/layout/radial6"/>
    <dgm:cxn modelId="{4A58BAF4-87AA-7248-918F-9CC970038956}" type="presParOf" srcId="{78C5897F-416D-CF46-A08F-7FA5FB04269C}" destId="{5F799483-E415-CD44-8F3E-74057E2428B5}" srcOrd="15" destOrd="0" presId="urn:microsoft.com/office/officeart/2005/8/layout/radial6"/>
    <dgm:cxn modelId="{E9258224-0E51-484C-AAA2-9155F69FDCFA}" type="presParOf" srcId="{78C5897F-416D-CF46-A08F-7FA5FB04269C}" destId="{A78654AE-6AFE-C84D-9358-0B7111C64098}" srcOrd="16" destOrd="0" presId="urn:microsoft.com/office/officeart/2005/8/layout/radial6"/>
    <dgm:cxn modelId="{B6A3B3B9-A626-E140-9A4D-14DD0BD5E404}" type="presParOf" srcId="{78C5897F-416D-CF46-A08F-7FA5FB04269C}" destId="{ACCF19CE-ECD0-594D-AA01-AA061515FB20}" srcOrd="17" destOrd="0" presId="urn:microsoft.com/office/officeart/2005/8/layout/radial6"/>
    <dgm:cxn modelId="{265DDAC9-B7F0-164D-BC6B-3770460A6094}" type="presParOf" srcId="{78C5897F-416D-CF46-A08F-7FA5FB04269C}" destId="{435E631C-BF21-D441-9744-8D1D2A8E506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E631C-BF21-D441-9744-8D1D2A8E5069}">
      <dsp:nvSpPr>
        <dsp:cNvPr id="0" name=""/>
        <dsp:cNvSpPr/>
      </dsp:nvSpPr>
      <dsp:spPr>
        <a:xfrm>
          <a:off x="1721581" y="648431"/>
          <a:ext cx="4443536" cy="4443536"/>
        </a:xfrm>
        <a:prstGeom prst="blockArc">
          <a:avLst>
            <a:gd name="adj1" fmla="val 12600000"/>
            <a:gd name="adj2" fmla="val 16200000"/>
            <a:gd name="adj3" fmla="val 452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99483-E415-CD44-8F3E-74057E2428B5}">
      <dsp:nvSpPr>
        <dsp:cNvPr id="0" name=""/>
        <dsp:cNvSpPr/>
      </dsp:nvSpPr>
      <dsp:spPr>
        <a:xfrm>
          <a:off x="1721581" y="648431"/>
          <a:ext cx="4443536" cy="4443536"/>
        </a:xfrm>
        <a:prstGeom prst="blockArc">
          <a:avLst>
            <a:gd name="adj1" fmla="val 9000000"/>
            <a:gd name="adj2" fmla="val 12600000"/>
            <a:gd name="adj3" fmla="val 452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20FBE-B46B-6646-AE86-F15A446479FE}">
      <dsp:nvSpPr>
        <dsp:cNvPr id="0" name=""/>
        <dsp:cNvSpPr/>
      </dsp:nvSpPr>
      <dsp:spPr>
        <a:xfrm>
          <a:off x="1721581" y="648431"/>
          <a:ext cx="4443536" cy="4443536"/>
        </a:xfrm>
        <a:prstGeom prst="blockArc">
          <a:avLst>
            <a:gd name="adj1" fmla="val 5400000"/>
            <a:gd name="adj2" fmla="val 9000000"/>
            <a:gd name="adj3" fmla="val 452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99EB43-B088-9745-B9D6-8F05AE041694}">
      <dsp:nvSpPr>
        <dsp:cNvPr id="0" name=""/>
        <dsp:cNvSpPr/>
      </dsp:nvSpPr>
      <dsp:spPr>
        <a:xfrm>
          <a:off x="1721581" y="648431"/>
          <a:ext cx="4443536" cy="4443536"/>
        </a:xfrm>
        <a:prstGeom prst="blockArc">
          <a:avLst>
            <a:gd name="adj1" fmla="val 1800000"/>
            <a:gd name="adj2" fmla="val 5400000"/>
            <a:gd name="adj3" fmla="val 452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518C65-28A1-D848-84AB-9F290618A76E}">
      <dsp:nvSpPr>
        <dsp:cNvPr id="0" name=""/>
        <dsp:cNvSpPr/>
      </dsp:nvSpPr>
      <dsp:spPr>
        <a:xfrm>
          <a:off x="1721581" y="648431"/>
          <a:ext cx="4443536" cy="4443536"/>
        </a:xfrm>
        <a:prstGeom prst="blockArc">
          <a:avLst>
            <a:gd name="adj1" fmla="val 19800000"/>
            <a:gd name="adj2" fmla="val 1800000"/>
            <a:gd name="adj3" fmla="val 452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A7968-8DB5-6646-8D38-11CCAE89BA1C}">
      <dsp:nvSpPr>
        <dsp:cNvPr id="0" name=""/>
        <dsp:cNvSpPr/>
      </dsp:nvSpPr>
      <dsp:spPr>
        <a:xfrm>
          <a:off x="1721581" y="648431"/>
          <a:ext cx="4443536" cy="4443536"/>
        </a:xfrm>
        <a:prstGeom prst="blockArc">
          <a:avLst>
            <a:gd name="adj1" fmla="val 16200000"/>
            <a:gd name="adj2" fmla="val 19800000"/>
            <a:gd name="adj3" fmla="val 452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745FF-A7B2-544C-BCDC-D702E0D0CAC3}">
      <dsp:nvSpPr>
        <dsp:cNvPr id="0" name=""/>
        <dsp:cNvSpPr/>
      </dsp:nvSpPr>
      <dsp:spPr>
        <a:xfrm>
          <a:off x="2945959" y="1872809"/>
          <a:ext cx="1994780" cy="1994780"/>
        </a:xfrm>
        <a:prstGeom prst="ellipse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continuous integration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238088" y="2164938"/>
        <a:ext cx="1410522" cy="1410522"/>
      </dsp:txXfrm>
    </dsp:sp>
    <dsp:sp modelId="{BB3734E8-2368-3E47-A9EE-0596637508B1}">
      <dsp:nvSpPr>
        <dsp:cNvPr id="0" name=""/>
        <dsp:cNvSpPr/>
      </dsp:nvSpPr>
      <dsp:spPr>
        <a:xfrm>
          <a:off x="3245176" y="526"/>
          <a:ext cx="1396346" cy="1396346"/>
        </a:xfrm>
        <a:prstGeom prst="ellipse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cloudmesh script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449666" y="205016"/>
        <a:ext cx="987366" cy="987366"/>
      </dsp:txXfrm>
    </dsp:sp>
    <dsp:sp modelId="{F6627B9C-2457-454C-BB33-28E2FD33740F}">
      <dsp:nvSpPr>
        <dsp:cNvPr id="0" name=""/>
        <dsp:cNvSpPr/>
      </dsp:nvSpPr>
      <dsp:spPr>
        <a:xfrm>
          <a:off x="5125750" y="1086276"/>
          <a:ext cx="1396346" cy="1396346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playbook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30240" y="1290766"/>
        <a:ext cx="987366" cy="987366"/>
      </dsp:txXfrm>
    </dsp:sp>
    <dsp:sp modelId="{F61FDF8B-807B-1B4C-9092-31E506A368CD}">
      <dsp:nvSpPr>
        <dsp:cNvPr id="0" name=""/>
        <dsp:cNvSpPr/>
      </dsp:nvSpPr>
      <dsp:spPr>
        <a:xfrm>
          <a:off x="5125750" y="3257776"/>
          <a:ext cx="1396346" cy="1396346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data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330240" y="3462266"/>
        <a:ext cx="987366" cy="987366"/>
      </dsp:txXfrm>
    </dsp:sp>
    <dsp:sp modelId="{74B1314F-A0AA-244F-AB01-045A5BB3A8F8}">
      <dsp:nvSpPr>
        <dsp:cNvPr id="0" name=""/>
        <dsp:cNvSpPr/>
      </dsp:nvSpPr>
      <dsp:spPr>
        <a:xfrm>
          <a:off x="3245176" y="4343526"/>
          <a:ext cx="1396346" cy="1396346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execution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449666" y="4548016"/>
        <a:ext cx="987366" cy="987366"/>
      </dsp:txXfrm>
    </dsp:sp>
    <dsp:sp modelId="{1E7663D0-F060-C64D-A402-CE7633232607}">
      <dsp:nvSpPr>
        <dsp:cNvPr id="0" name=""/>
        <dsp:cNvSpPr/>
      </dsp:nvSpPr>
      <dsp:spPr>
        <a:xfrm>
          <a:off x="1364602" y="3257776"/>
          <a:ext cx="1396346" cy="1396346"/>
        </a:xfrm>
        <a:prstGeom prst="ellipse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verification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569092" y="3462266"/>
        <a:ext cx="987366" cy="987366"/>
      </dsp:txXfrm>
    </dsp:sp>
    <dsp:sp modelId="{A78654AE-6AFE-C84D-9358-0B7111C64098}">
      <dsp:nvSpPr>
        <dsp:cNvPr id="0" name=""/>
        <dsp:cNvSpPr/>
      </dsp:nvSpPr>
      <dsp:spPr>
        <a:xfrm>
          <a:off x="1364602" y="1086276"/>
          <a:ext cx="1396346" cy="1396346"/>
        </a:xfrm>
        <a:prstGeom prst="ellipse">
          <a:avLst/>
        </a:prstGeom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modification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569092" y="1290766"/>
        <a:ext cx="987366" cy="987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6/27/16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6/27/16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CB05-E4E3-6543-BB47-54865E41FD91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943511"/>
              </p:ext>
            </p:extLst>
          </p:nvPr>
        </p:nvGraphicFramePr>
        <p:xfrm>
          <a:off x="628650" y="436563"/>
          <a:ext cx="7886700" cy="574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5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>
            <a:off x="6433850" y="3393625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esult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712683" y="1153097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712683" y="2105138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nsible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galaxy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3712683" y="3024129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5640777" y="2038079"/>
            <a:ext cx="1079511" cy="10025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playbook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5640777" y="3521696"/>
            <a:ext cx="1079511" cy="10025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esult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2357608" y="437384"/>
            <a:ext cx="1133737" cy="1002535"/>
          </a:xfrm>
          <a:prstGeom prst="snip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modification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5640777" y="674783"/>
            <a:ext cx="1079511" cy="10025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Cloudmesh script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4"/>
            <a:endCxn id="11" idx="2"/>
          </p:cNvCxnSpPr>
          <p:nvPr/>
        </p:nvCxnSpPr>
        <p:spPr>
          <a:xfrm flipV="1">
            <a:off x="4902505" y="1176051"/>
            <a:ext cx="738272" cy="39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5" idx="4"/>
          </p:cNvCxnSpPr>
          <p:nvPr/>
        </p:nvCxnSpPr>
        <p:spPr>
          <a:xfrm flipH="1">
            <a:off x="4902505" y="1176051"/>
            <a:ext cx="738272" cy="134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7" idx="2"/>
          </p:cNvCxnSpPr>
          <p:nvPr/>
        </p:nvCxnSpPr>
        <p:spPr>
          <a:xfrm>
            <a:off x="4902505" y="2523779"/>
            <a:ext cx="738272" cy="1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2"/>
          </p:cNvCxnSpPr>
          <p:nvPr/>
        </p:nvCxnSpPr>
        <p:spPr>
          <a:xfrm flipV="1">
            <a:off x="4902505" y="2539347"/>
            <a:ext cx="738272" cy="90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8" idx="3"/>
          </p:cNvCxnSpPr>
          <p:nvPr/>
        </p:nvCxnSpPr>
        <p:spPr>
          <a:xfrm>
            <a:off x="6180533" y="3040614"/>
            <a:ext cx="0" cy="48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5734278" y="4780553"/>
            <a:ext cx="1068638" cy="905220"/>
          </a:xfrm>
          <a:prstGeom prst="diamon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9" idx="0"/>
          </p:cNvCxnSpPr>
          <p:nvPr/>
        </p:nvCxnSpPr>
        <p:spPr>
          <a:xfrm>
            <a:off x="3491345" y="938652"/>
            <a:ext cx="214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6265846" y="4523651"/>
            <a:ext cx="2751" cy="25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5" idx="2"/>
            <a:endCxn id="9" idx="2"/>
          </p:cNvCxnSpPr>
          <p:nvPr/>
        </p:nvCxnSpPr>
        <p:spPr>
          <a:xfrm rot="5400000" flipH="1">
            <a:off x="1939542" y="1356719"/>
            <a:ext cx="4747121" cy="3910989"/>
          </a:xfrm>
          <a:prstGeom prst="bentConnector4">
            <a:avLst>
              <a:gd name="adj1" fmla="val -4816"/>
              <a:gd name="adj2" fmla="val 105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1"/>
            <a:endCxn id="7" idx="3"/>
          </p:cNvCxnSpPr>
          <p:nvPr/>
        </p:nvCxnSpPr>
        <p:spPr>
          <a:xfrm>
            <a:off x="6180533" y="1677318"/>
            <a:ext cx="0" cy="36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16152" y="1673033"/>
            <a:ext cx="58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calls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297342" y="4518542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180532" y="3057026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1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25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8</cp:revision>
  <dcterms:created xsi:type="dcterms:W3CDTF">2016-06-27T14:00:46Z</dcterms:created>
  <dcterms:modified xsi:type="dcterms:W3CDTF">2016-06-27T21:01:51Z</dcterms:modified>
</cp:coreProperties>
</file>