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3"/>
    <p:restoredTop sz="94643"/>
  </p:normalViewPr>
  <p:slideViewPr>
    <p:cSldViewPr snapToGrid="0" snapToObjects="1">
      <p:cViewPr>
        <p:scale>
          <a:sx n="84" d="100"/>
          <a:sy n="84" d="100"/>
        </p:scale>
        <p:origin x="14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cycle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</a:t>
          </a:r>
          <a:endParaRPr lang="en-US" b="1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execution</a:t>
          </a:r>
          <a:endParaRPr lang="en-US" b="1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verification</a:t>
          </a:r>
          <a:endParaRPr lang="en-US" b="1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 script</a:t>
          </a:r>
          <a:endParaRPr lang="en-US" b="1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playbook</a:t>
          </a:r>
          <a:endParaRPr lang="en-US" b="1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E4B078D-2B88-F24A-983B-7E3B1DA39EA8}">
      <dgm:prSet phldrT="[Text]"/>
      <dgm:spPr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design &amp; modification</a:t>
          </a:r>
          <a:endParaRPr lang="en-US" b="1" dirty="0">
            <a:solidFill>
              <a:schemeClr val="tx1"/>
            </a:solidFill>
          </a:endParaRPr>
        </a:p>
      </dgm:t>
    </dgm:pt>
    <dgm:pt modelId="{A9130C4F-D749-AF41-917F-1D446BF19ACD}" type="parTrans" cxnId="{9F4CE09B-E031-3248-9DD0-8D31F2C4F098}">
      <dgm:prSet/>
      <dgm:spPr/>
      <dgm:t>
        <a:bodyPr/>
        <a:lstStyle/>
        <a:p>
          <a:endParaRPr lang="en-US"/>
        </a:p>
      </dgm:t>
    </dgm:pt>
    <dgm:pt modelId="{F9B230ED-6196-744A-9501-511F0AF26565}" type="sibTrans" cxnId="{9F4CE09B-E031-3248-9DD0-8D31F2C4F098}">
      <dgm:prSet/>
      <dgm:spPr>
        <a:ln w="76200">
          <a:solidFill>
            <a:schemeClr val="accent3"/>
          </a:solidFill>
          <a:headEnd type="diamond"/>
          <a:tailEnd type="stealth"/>
        </a:ln>
      </dgm:spPr>
      <dgm:t>
        <a:bodyPr/>
        <a:lstStyle/>
        <a:p>
          <a:endParaRPr lang="en-US"/>
        </a:p>
      </dgm:t>
    </dgm:pt>
    <dgm:pt modelId="{698B8BAB-0490-4D42-8916-57106E38A5E6}" type="pres">
      <dgm:prSet presAssocID="{F2AA9E6C-32D4-E143-B4C1-8323F5885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F82D-0041-DC49-8628-3E721199BA89}" type="pres">
      <dgm:prSet presAssocID="{3E4B078D-2B88-F24A-983B-7E3B1DA39EA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E55E-0807-4244-A0A5-E7EE3E4D8468}" type="pres">
      <dgm:prSet presAssocID="{3E4B078D-2B88-F24A-983B-7E3B1DA39EA8}" presName="spNode" presStyleCnt="0"/>
      <dgm:spPr/>
    </dgm:pt>
    <dgm:pt modelId="{22C0D86C-105D-8F40-8CF5-ABBDD706D463}" type="pres">
      <dgm:prSet presAssocID="{F9B230ED-6196-744A-9501-511F0AF2656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ACD90-E6D4-4947-8A9F-9E401BBC524F}" type="pres">
      <dgm:prSet presAssocID="{69112F31-8EA7-934A-94C2-F9C45529A03A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CCB42C7B-6BD3-274F-8A29-D8EE337569A1}" type="pres">
      <dgm:prSet presAssocID="{69112F31-8EA7-934A-94C2-F9C45529A03A}" presName="spNode" presStyleCnt="0"/>
      <dgm:spPr/>
    </dgm:pt>
    <dgm:pt modelId="{5F76135B-3823-414A-B176-155A5F4EA279}" type="pres">
      <dgm:prSet presAssocID="{34B8F909-BE72-3641-B716-D95BA06B7D2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60876D31-8141-E546-B35B-C21A6BE94BFE}" type="pres">
      <dgm:prSet presAssocID="{CFD1D5B7-A236-4148-A257-4F15376180F1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A0C8A9A1-BEF5-3244-9912-FE3DB322DCA0}" type="pres">
      <dgm:prSet presAssocID="{CFD1D5B7-A236-4148-A257-4F15376180F1}" presName="spNode" presStyleCnt="0"/>
      <dgm:spPr/>
    </dgm:pt>
    <dgm:pt modelId="{52E2D454-DEB3-0045-8C98-100D8D0B390A}" type="pres">
      <dgm:prSet presAssocID="{8F6A9027-1016-0E48-8D2C-387C4E6425C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2795BB30-447C-9B46-9F86-B12019B65932}" type="pres">
      <dgm:prSet presAssocID="{884FC63A-8684-A946-8A4D-9A97E9DECCD5}" presName="node" presStyleLbl="node1" presStyleIdx="3" presStyleCnt="6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6922714A-06E0-B24F-B757-9A2E58A8BDDB}" type="pres">
      <dgm:prSet presAssocID="{884FC63A-8684-A946-8A4D-9A97E9DECCD5}" presName="spNode" presStyleCnt="0"/>
      <dgm:spPr/>
    </dgm:pt>
    <dgm:pt modelId="{348744F8-58A7-1947-8982-1C5A6326D2D3}" type="pres">
      <dgm:prSet presAssocID="{1B32649E-9152-F740-ABAE-F8D218EB563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A6FF06C-7BCC-B743-B2ED-8BA2C5240519}" type="pres">
      <dgm:prSet presAssocID="{1C9AF31C-6701-294A-8523-64A8E647F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50C76-25BB-9F4B-AE64-9E40021D1F08}" type="pres">
      <dgm:prSet presAssocID="{1C9AF31C-6701-294A-8523-64A8E647FBC5}" presName="spNode" presStyleCnt="0"/>
      <dgm:spPr/>
    </dgm:pt>
    <dgm:pt modelId="{505E05D5-587F-B94E-9FD4-9C57DFC470A2}" type="pres">
      <dgm:prSet presAssocID="{5DF77001-9AAE-C74E-8FCC-76A47D898C5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3B66A95-5460-5149-96FC-9F90C0DE0FB7}" type="pres">
      <dgm:prSet presAssocID="{21D29210-83AD-4144-90F7-E799EA922D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3C99-435A-3F41-A29C-CC18B9E9F187}" type="pres">
      <dgm:prSet presAssocID="{21D29210-83AD-4144-90F7-E799EA922D66}" presName="spNode" presStyleCnt="0"/>
      <dgm:spPr/>
    </dgm:pt>
    <dgm:pt modelId="{1F11EC56-0728-F04D-A48B-B5D87E7476EF}" type="pres">
      <dgm:prSet presAssocID="{00C2C499-F023-9C4B-ABEE-1A521DB4A7D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0FB996F-FC16-B249-9EB3-6F44443E32D5}" type="presOf" srcId="{1C9AF31C-6701-294A-8523-64A8E647FBC5}" destId="{6A6FF06C-7BCC-B743-B2ED-8BA2C5240519}" srcOrd="0" destOrd="0" presId="urn:microsoft.com/office/officeart/2005/8/layout/cycle6"/>
    <dgm:cxn modelId="{DDCAA909-1A99-1842-9DFC-6DE3BAC9D28C}" type="presOf" srcId="{69112F31-8EA7-934A-94C2-F9C45529A03A}" destId="{6A8ACD90-E6D4-4947-8A9F-9E401BBC524F}" srcOrd="0" destOrd="0" presId="urn:microsoft.com/office/officeart/2005/8/layout/cycle6"/>
    <dgm:cxn modelId="{056A086C-D65C-8545-A4E2-6DAD7A176C07}" srcId="{F2AA9E6C-32D4-E143-B4C1-8323F5885693}" destId="{69112F31-8EA7-934A-94C2-F9C45529A03A}" srcOrd="1" destOrd="0" parTransId="{8FA3605F-C7D0-2A41-A9FE-12F91A45D350}" sibTransId="{34B8F909-BE72-3641-B716-D95BA06B7D24}"/>
    <dgm:cxn modelId="{84DD6098-914F-3640-8F07-79AF5C97FFA1}" type="presOf" srcId="{21D29210-83AD-4144-90F7-E799EA922D66}" destId="{33B66A95-5460-5149-96FC-9F90C0DE0FB7}" srcOrd="0" destOrd="0" presId="urn:microsoft.com/office/officeart/2005/8/layout/cycle6"/>
    <dgm:cxn modelId="{08BC1C92-A07E-824A-8F16-5DCDB7D35E19}" type="presOf" srcId="{CFD1D5B7-A236-4148-A257-4F15376180F1}" destId="{60876D31-8141-E546-B35B-C21A6BE94BFE}" srcOrd="0" destOrd="0" presId="urn:microsoft.com/office/officeart/2005/8/layout/cycle6"/>
    <dgm:cxn modelId="{FF646128-7C1A-B741-B224-FA3107D25185}" type="presOf" srcId="{00C2C499-F023-9C4B-ABEE-1A521DB4A7DD}" destId="{1F11EC56-0728-F04D-A48B-B5D87E7476EF}" srcOrd="0" destOrd="0" presId="urn:microsoft.com/office/officeart/2005/8/layout/cycle6"/>
    <dgm:cxn modelId="{90371554-F177-7B48-862A-D03AA6F02119}" type="presOf" srcId="{5DF77001-9AAE-C74E-8FCC-76A47D898C55}" destId="{505E05D5-587F-B94E-9FD4-9C57DFC470A2}" srcOrd="0" destOrd="0" presId="urn:microsoft.com/office/officeart/2005/8/layout/cycle6"/>
    <dgm:cxn modelId="{02D29D97-913C-874C-ADCC-C40189F50A67}" srcId="{F2AA9E6C-32D4-E143-B4C1-8323F5885693}" destId="{884FC63A-8684-A946-8A4D-9A97E9DECCD5}" srcOrd="3" destOrd="0" parTransId="{45FE1951-9F2C-C944-A894-AE569D975842}" sibTransId="{1B32649E-9152-F740-ABAE-F8D218EB563C}"/>
    <dgm:cxn modelId="{E915C8B1-60E4-6445-A078-D967E313A794}" type="presOf" srcId="{F2AA9E6C-32D4-E143-B4C1-8323F5885693}" destId="{698B8BAB-0490-4D42-8916-57106E38A5E6}" srcOrd="0" destOrd="0" presId="urn:microsoft.com/office/officeart/2005/8/layout/cycle6"/>
    <dgm:cxn modelId="{F8CA60E5-7720-0343-8D64-5641EBAFD148}" type="presOf" srcId="{884FC63A-8684-A946-8A4D-9A97E9DECCD5}" destId="{2795BB30-447C-9B46-9F86-B12019B65932}" srcOrd="0" destOrd="0" presId="urn:microsoft.com/office/officeart/2005/8/layout/cycle6"/>
    <dgm:cxn modelId="{375428FB-61B8-3E4F-AF6C-90B1A16E075D}" type="presOf" srcId="{1B32649E-9152-F740-ABAE-F8D218EB563C}" destId="{348744F8-58A7-1947-8982-1C5A6326D2D3}" srcOrd="0" destOrd="0" presId="urn:microsoft.com/office/officeart/2005/8/layout/cycle6"/>
    <dgm:cxn modelId="{5BA835BF-70E1-2A48-9128-148874E04563}" type="presOf" srcId="{F9B230ED-6196-744A-9501-511F0AF26565}" destId="{22C0D86C-105D-8F40-8CF5-ABBDD706D463}" srcOrd="0" destOrd="0" presId="urn:microsoft.com/office/officeart/2005/8/layout/cycle6"/>
    <dgm:cxn modelId="{9F4CE09B-E031-3248-9DD0-8D31F2C4F098}" srcId="{F2AA9E6C-32D4-E143-B4C1-8323F5885693}" destId="{3E4B078D-2B88-F24A-983B-7E3B1DA39EA8}" srcOrd="0" destOrd="0" parTransId="{A9130C4F-D749-AF41-917F-1D446BF19ACD}" sibTransId="{F9B230ED-6196-744A-9501-511F0AF26565}"/>
    <dgm:cxn modelId="{901C4254-49CF-5C41-A3D3-41DBAEF09077}" srcId="{F2AA9E6C-32D4-E143-B4C1-8323F5885693}" destId="{21D29210-83AD-4144-90F7-E799EA922D66}" srcOrd="5" destOrd="0" parTransId="{7EB2BD94-4CD1-3049-9702-ACA060C2840E}" sibTransId="{00C2C499-F023-9C4B-ABEE-1A521DB4A7DD}"/>
    <dgm:cxn modelId="{379BB9B3-7645-7D47-9759-6DB624EA39E8}" type="presOf" srcId="{3E4B078D-2B88-F24A-983B-7E3B1DA39EA8}" destId="{3D9EF82D-0041-DC49-8628-3E721199BA89}" srcOrd="0" destOrd="0" presId="urn:microsoft.com/office/officeart/2005/8/layout/cycle6"/>
    <dgm:cxn modelId="{D8C89E1E-B693-CF46-B777-659EA7D008D5}" srcId="{F2AA9E6C-32D4-E143-B4C1-8323F5885693}" destId="{1C9AF31C-6701-294A-8523-64A8E647FBC5}" srcOrd="4" destOrd="0" parTransId="{6F6B9BF6-FAB3-F64A-B99C-E2674A2FB6F3}" sibTransId="{5DF77001-9AAE-C74E-8FCC-76A47D898C55}"/>
    <dgm:cxn modelId="{44451C92-98C4-4246-97AE-BADFD30C1803}" type="presOf" srcId="{8F6A9027-1016-0E48-8D2C-387C4E6425C1}" destId="{52E2D454-DEB3-0045-8C98-100D8D0B390A}" srcOrd="0" destOrd="0" presId="urn:microsoft.com/office/officeart/2005/8/layout/cycle6"/>
    <dgm:cxn modelId="{E0DC473E-12E2-8640-82E5-D779140A50FC}" type="presOf" srcId="{34B8F909-BE72-3641-B716-D95BA06B7D24}" destId="{5F76135B-3823-414A-B176-155A5F4EA279}" srcOrd="0" destOrd="0" presId="urn:microsoft.com/office/officeart/2005/8/layout/cycle6"/>
    <dgm:cxn modelId="{9598BADE-3C95-B042-A6AE-D841CCC53126}" srcId="{F2AA9E6C-32D4-E143-B4C1-8323F5885693}" destId="{CFD1D5B7-A236-4148-A257-4F15376180F1}" srcOrd="2" destOrd="0" parTransId="{583F1E4E-A41E-244D-8F1A-CD23F3DA4963}" sibTransId="{8F6A9027-1016-0E48-8D2C-387C4E6425C1}"/>
    <dgm:cxn modelId="{391512D4-EB38-2544-9A02-D402F1E11D0C}" type="presParOf" srcId="{698B8BAB-0490-4D42-8916-57106E38A5E6}" destId="{3D9EF82D-0041-DC49-8628-3E721199BA89}" srcOrd="0" destOrd="0" presId="urn:microsoft.com/office/officeart/2005/8/layout/cycle6"/>
    <dgm:cxn modelId="{CA2C7460-387A-BE41-ABCF-0459ECB7268D}" type="presParOf" srcId="{698B8BAB-0490-4D42-8916-57106E38A5E6}" destId="{DA52E55E-0807-4244-A0A5-E7EE3E4D8468}" srcOrd="1" destOrd="0" presId="urn:microsoft.com/office/officeart/2005/8/layout/cycle6"/>
    <dgm:cxn modelId="{3A1FB1DE-0ACD-2642-9A38-1FC9AA918A70}" type="presParOf" srcId="{698B8BAB-0490-4D42-8916-57106E38A5E6}" destId="{22C0D86C-105D-8F40-8CF5-ABBDD706D463}" srcOrd="2" destOrd="0" presId="urn:microsoft.com/office/officeart/2005/8/layout/cycle6"/>
    <dgm:cxn modelId="{3D40091D-B9E5-1846-BDEB-F1E08D737E0E}" type="presParOf" srcId="{698B8BAB-0490-4D42-8916-57106E38A5E6}" destId="{6A8ACD90-E6D4-4947-8A9F-9E401BBC524F}" srcOrd="3" destOrd="0" presId="urn:microsoft.com/office/officeart/2005/8/layout/cycle6"/>
    <dgm:cxn modelId="{DA671DF8-7C51-CF4A-821A-D8969EDF81C0}" type="presParOf" srcId="{698B8BAB-0490-4D42-8916-57106E38A5E6}" destId="{CCB42C7B-6BD3-274F-8A29-D8EE337569A1}" srcOrd="4" destOrd="0" presId="urn:microsoft.com/office/officeart/2005/8/layout/cycle6"/>
    <dgm:cxn modelId="{EA33E948-2ED6-8246-8D65-062AF3E874FB}" type="presParOf" srcId="{698B8BAB-0490-4D42-8916-57106E38A5E6}" destId="{5F76135B-3823-414A-B176-155A5F4EA279}" srcOrd="5" destOrd="0" presId="urn:microsoft.com/office/officeart/2005/8/layout/cycle6"/>
    <dgm:cxn modelId="{67504D70-428A-AC4F-A549-4C928D6E8599}" type="presParOf" srcId="{698B8BAB-0490-4D42-8916-57106E38A5E6}" destId="{60876D31-8141-E546-B35B-C21A6BE94BFE}" srcOrd="6" destOrd="0" presId="urn:microsoft.com/office/officeart/2005/8/layout/cycle6"/>
    <dgm:cxn modelId="{D88AC482-88A4-444E-9D03-5A4DFEA426BF}" type="presParOf" srcId="{698B8BAB-0490-4D42-8916-57106E38A5E6}" destId="{A0C8A9A1-BEF5-3244-9912-FE3DB322DCA0}" srcOrd="7" destOrd="0" presId="urn:microsoft.com/office/officeart/2005/8/layout/cycle6"/>
    <dgm:cxn modelId="{252A2F85-4F6B-FE46-9BCA-57AEC0577FE9}" type="presParOf" srcId="{698B8BAB-0490-4D42-8916-57106E38A5E6}" destId="{52E2D454-DEB3-0045-8C98-100D8D0B390A}" srcOrd="8" destOrd="0" presId="urn:microsoft.com/office/officeart/2005/8/layout/cycle6"/>
    <dgm:cxn modelId="{2406EB26-5862-EF4A-9051-7B0FA84B255E}" type="presParOf" srcId="{698B8BAB-0490-4D42-8916-57106E38A5E6}" destId="{2795BB30-447C-9B46-9F86-B12019B65932}" srcOrd="9" destOrd="0" presId="urn:microsoft.com/office/officeart/2005/8/layout/cycle6"/>
    <dgm:cxn modelId="{D9FB4868-22C9-C946-AFE9-6C108B744E0B}" type="presParOf" srcId="{698B8BAB-0490-4D42-8916-57106E38A5E6}" destId="{6922714A-06E0-B24F-B757-9A2E58A8BDDB}" srcOrd="10" destOrd="0" presId="urn:microsoft.com/office/officeart/2005/8/layout/cycle6"/>
    <dgm:cxn modelId="{C0045FB5-C2F2-D645-9A3F-30059EEF8CED}" type="presParOf" srcId="{698B8BAB-0490-4D42-8916-57106E38A5E6}" destId="{348744F8-58A7-1947-8982-1C5A6326D2D3}" srcOrd="11" destOrd="0" presId="urn:microsoft.com/office/officeart/2005/8/layout/cycle6"/>
    <dgm:cxn modelId="{6B5CCABD-687E-8D44-A8ED-726998450113}" type="presParOf" srcId="{698B8BAB-0490-4D42-8916-57106E38A5E6}" destId="{6A6FF06C-7BCC-B743-B2ED-8BA2C5240519}" srcOrd="12" destOrd="0" presId="urn:microsoft.com/office/officeart/2005/8/layout/cycle6"/>
    <dgm:cxn modelId="{D61DC8D9-2626-C24D-9D12-E01246684197}" type="presParOf" srcId="{698B8BAB-0490-4D42-8916-57106E38A5E6}" destId="{3A150C76-25BB-9F4B-AE64-9E40021D1F08}" srcOrd="13" destOrd="0" presId="urn:microsoft.com/office/officeart/2005/8/layout/cycle6"/>
    <dgm:cxn modelId="{04974558-A143-1742-AF6D-172867663F1B}" type="presParOf" srcId="{698B8BAB-0490-4D42-8916-57106E38A5E6}" destId="{505E05D5-587F-B94E-9FD4-9C57DFC470A2}" srcOrd="14" destOrd="0" presId="urn:microsoft.com/office/officeart/2005/8/layout/cycle6"/>
    <dgm:cxn modelId="{DF0DA762-9975-714D-A1EF-546D77C632DB}" type="presParOf" srcId="{698B8BAB-0490-4D42-8916-57106E38A5E6}" destId="{33B66A95-5460-5149-96FC-9F90C0DE0FB7}" srcOrd="15" destOrd="0" presId="urn:microsoft.com/office/officeart/2005/8/layout/cycle6"/>
    <dgm:cxn modelId="{117C7A60-A00B-A04F-B564-B91BC5178D20}" type="presParOf" srcId="{698B8BAB-0490-4D42-8916-57106E38A5E6}" destId="{17333C99-435A-3F41-A29C-CC18B9E9F187}" srcOrd="16" destOrd="0" presId="urn:microsoft.com/office/officeart/2005/8/layout/cycle6"/>
    <dgm:cxn modelId="{D0E10DA5-7C43-064D-9B72-16AC74D8B4C3}" type="presParOf" srcId="{698B8BAB-0490-4D42-8916-57106E38A5E6}" destId="{1F11EC56-0728-F04D-A48B-B5D87E7476E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97AB7-12F3-804D-AE7D-D6B85B32CE50}" type="doc">
      <dgm:prSet loTypeId="urn:microsoft.com/office/officeart/2005/8/layout/cycle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0FB108-420F-BD4A-9300-F034C4C50DAF}">
      <dgm:prSet phldrT="[Text]"/>
      <dgm:spPr/>
      <dgm:t>
        <a:bodyPr/>
        <a:lstStyle/>
        <a:p>
          <a:r>
            <a:rPr lang="en-US" dirty="0" smtClean="0"/>
            <a:t>cloudmesh script</a:t>
          </a:r>
          <a:endParaRPr lang="en-US" dirty="0"/>
        </a:p>
      </dgm:t>
    </dgm:pt>
    <dgm:pt modelId="{3CCAEFA4-56F7-CC46-8573-1593D6432094}" type="parTrans" cxnId="{DC62637C-AF9F-0F43-AA2F-8759FAE978D0}">
      <dgm:prSet/>
      <dgm:spPr/>
      <dgm:t>
        <a:bodyPr/>
        <a:lstStyle/>
        <a:p>
          <a:endParaRPr lang="en-US"/>
        </a:p>
      </dgm:t>
    </dgm:pt>
    <dgm:pt modelId="{C4AA3431-9F21-BC43-81F5-DE24CAD09118}" type="sibTrans" cxnId="{DC62637C-AF9F-0F43-AA2F-8759FAE978D0}">
      <dgm:prSet/>
      <dgm:spPr/>
      <dgm:t>
        <a:bodyPr/>
        <a:lstStyle/>
        <a:p>
          <a:endParaRPr lang="en-US"/>
        </a:p>
      </dgm:t>
    </dgm:pt>
    <dgm:pt modelId="{63069A7D-0098-8048-9F53-2615F277A1DB}">
      <dgm:prSet phldrT="[Text]"/>
      <dgm:spPr/>
      <dgm:t>
        <a:bodyPr/>
        <a:lstStyle/>
        <a:p>
          <a:r>
            <a:rPr lang="en-US" dirty="0" smtClean="0"/>
            <a:t>modification</a:t>
          </a:r>
          <a:endParaRPr lang="en-US" dirty="0"/>
        </a:p>
      </dgm:t>
    </dgm:pt>
    <dgm:pt modelId="{2DAD050F-24BE-A945-8230-AD7E0250B117}" type="parTrans" cxnId="{BC1B467C-F704-2F49-A504-2E9294E4142A}">
      <dgm:prSet/>
      <dgm:spPr/>
      <dgm:t>
        <a:bodyPr/>
        <a:lstStyle/>
        <a:p>
          <a:endParaRPr lang="en-US"/>
        </a:p>
      </dgm:t>
    </dgm:pt>
    <dgm:pt modelId="{782FD5DE-9273-C046-A74E-29BCB5CE2BF3}" type="sibTrans" cxnId="{BC1B467C-F704-2F49-A504-2E9294E4142A}">
      <dgm:prSet/>
      <dgm:spPr/>
      <dgm:t>
        <a:bodyPr/>
        <a:lstStyle/>
        <a:p>
          <a:endParaRPr lang="en-US"/>
        </a:p>
      </dgm:t>
    </dgm:pt>
    <dgm:pt modelId="{4BBBEC2D-0534-8649-9842-F26D4001C8BE}">
      <dgm:prSet phldrT="[Text]"/>
      <dgm:spPr/>
      <dgm:t>
        <a:bodyPr/>
        <a:lstStyle/>
        <a:p>
          <a:r>
            <a:rPr lang="en-US" dirty="0" smtClean="0"/>
            <a:t>deployment script</a:t>
          </a:r>
          <a:endParaRPr lang="en-US" dirty="0"/>
        </a:p>
      </dgm:t>
    </dgm:pt>
    <dgm:pt modelId="{CBD4DD76-67F0-DF43-AC55-3F6A4E19A04C}" type="parTrans" cxnId="{1C9D03C7-DA03-2B44-A55A-B9874070DC4B}">
      <dgm:prSet/>
      <dgm:spPr/>
      <dgm:t>
        <a:bodyPr/>
        <a:lstStyle/>
        <a:p>
          <a:endParaRPr lang="en-US"/>
        </a:p>
      </dgm:t>
    </dgm:pt>
    <dgm:pt modelId="{1E6D5263-32CF-404F-B495-23A8F4FB6543}" type="sibTrans" cxnId="{1C9D03C7-DA03-2B44-A55A-B9874070DC4B}">
      <dgm:prSet/>
      <dgm:spPr/>
      <dgm:t>
        <a:bodyPr/>
        <a:lstStyle/>
        <a:p>
          <a:endParaRPr lang="en-US"/>
        </a:p>
      </dgm:t>
    </dgm:pt>
    <dgm:pt modelId="{304F1EB4-7687-B242-8E07-6868482A130C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E82A390-73AA-EE46-85E0-3B90114D9DF4}" type="parTrans" cxnId="{1CFC6727-77BD-E743-B582-AD540FF8D02A}">
      <dgm:prSet/>
      <dgm:spPr/>
      <dgm:t>
        <a:bodyPr/>
        <a:lstStyle/>
        <a:p>
          <a:endParaRPr lang="en-US"/>
        </a:p>
      </dgm:t>
    </dgm:pt>
    <dgm:pt modelId="{67E9EFEF-C6F5-CE4D-97DD-C5D3500F12C6}" type="sibTrans" cxnId="{1CFC6727-77BD-E743-B582-AD540FF8D02A}">
      <dgm:prSet/>
      <dgm:spPr/>
      <dgm:t>
        <a:bodyPr/>
        <a:lstStyle/>
        <a:p>
          <a:endParaRPr lang="en-US"/>
        </a:p>
      </dgm:t>
    </dgm:pt>
    <dgm:pt modelId="{CBBF8690-89AB-164E-AE8B-A6FDF5AABFAB}">
      <dgm:prSet phldrT="[Text]"/>
      <dgm:spPr/>
      <dgm:t>
        <a:bodyPr/>
        <a:lstStyle/>
        <a:p>
          <a:r>
            <a:rPr lang="en-US" dirty="0" smtClean="0"/>
            <a:t>result verification</a:t>
          </a:r>
          <a:endParaRPr lang="en-US" dirty="0"/>
        </a:p>
      </dgm:t>
    </dgm:pt>
    <dgm:pt modelId="{1AD1F862-E8E1-AC4C-818F-E862309D532F}" type="parTrans" cxnId="{261B3286-52DD-224C-8070-1CC6243F7582}">
      <dgm:prSet/>
      <dgm:spPr/>
      <dgm:t>
        <a:bodyPr/>
        <a:lstStyle/>
        <a:p>
          <a:endParaRPr lang="en-US"/>
        </a:p>
      </dgm:t>
    </dgm:pt>
    <dgm:pt modelId="{EBC96FD7-90C7-C546-8C94-842DAA4D1DB7}" type="sibTrans" cxnId="{261B3286-52DD-224C-8070-1CC6243F7582}">
      <dgm:prSet/>
      <dgm:spPr/>
      <dgm:t>
        <a:bodyPr/>
        <a:lstStyle/>
        <a:p>
          <a:endParaRPr lang="en-US"/>
        </a:p>
      </dgm:t>
    </dgm:pt>
    <dgm:pt modelId="{190AECDB-F7E7-8A47-8E38-E0EEC2232C4B}">
      <dgm:prSet phldrT="[Text]"/>
      <dgm:spPr/>
      <dgm:t>
        <a:bodyPr/>
        <a:lstStyle/>
        <a:p>
          <a:r>
            <a:rPr lang="en-US" dirty="0" smtClean="0"/>
            <a:t>application execution</a:t>
          </a:r>
          <a:endParaRPr lang="en-US" dirty="0"/>
        </a:p>
      </dgm:t>
    </dgm:pt>
    <dgm:pt modelId="{B535A3A4-E523-9346-B01C-994C33126033}" type="parTrans" cxnId="{9D1EDE9C-56A5-904D-A65B-B6F0D5FF2703}">
      <dgm:prSet/>
      <dgm:spPr/>
      <dgm:t>
        <a:bodyPr/>
        <a:lstStyle/>
        <a:p>
          <a:endParaRPr lang="en-US"/>
        </a:p>
      </dgm:t>
    </dgm:pt>
    <dgm:pt modelId="{9478AABA-454C-9C4C-9BDB-CB664F12E9FA}" type="sibTrans" cxnId="{9D1EDE9C-56A5-904D-A65B-B6F0D5FF2703}">
      <dgm:prSet/>
      <dgm:spPr/>
      <dgm:t>
        <a:bodyPr/>
        <a:lstStyle/>
        <a:p>
          <a:endParaRPr lang="en-US"/>
        </a:p>
      </dgm:t>
    </dgm:pt>
    <dgm:pt modelId="{1002C5F2-77A0-DE43-80C0-DCB5C7E16643}" type="pres">
      <dgm:prSet presAssocID="{63197AB7-12F3-804D-AE7D-D6B85B32CE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92D4D-AD5E-6A41-96EC-C36565597CFF}" type="pres">
      <dgm:prSet presAssocID="{CD0FB108-420F-BD4A-9300-F034C4C50DA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C2DFB-C5CF-4B4D-858C-98A91CEEB855}" type="pres">
      <dgm:prSet presAssocID="{C4AA3431-9F21-BC43-81F5-DE24CAD0911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38F8679-AEBC-B44C-BE4C-74B234BBEDEB}" type="pres">
      <dgm:prSet presAssocID="{C4AA3431-9F21-BC43-81F5-DE24CAD0911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CCBA6B0-4EBA-DE4E-88BB-5EE832E2927C}" type="pres">
      <dgm:prSet presAssocID="{4BBBEC2D-0534-8649-9842-F26D4001C8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B6E4-EA6A-0748-A210-1BFC88B559F8}" type="pres">
      <dgm:prSet presAssocID="{1E6D5263-32CF-404F-B495-23A8F4FB654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9EF3542-F72B-E348-99B6-F6C90D112C87}" type="pres">
      <dgm:prSet presAssocID="{1E6D5263-32CF-404F-B495-23A8F4FB65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BB4B94F-5F42-0046-B0D6-D96B4B37C7C9}" type="pres">
      <dgm:prSet presAssocID="{304F1EB4-7687-B242-8E07-6868482A13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268AB-F04C-994A-97C9-EEBA1F2684A0}" type="pres">
      <dgm:prSet presAssocID="{67E9EFEF-C6F5-CE4D-97DD-C5D3500F12C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F4A9B39-2585-C847-92C4-8F0C247657ED}" type="pres">
      <dgm:prSet presAssocID="{67E9EFEF-C6F5-CE4D-97DD-C5D3500F12C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7B83BD6-8681-D040-A663-649DC1F3946D}" type="pres">
      <dgm:prSet presAssocID="{190AECDB-F7E7-8A47-8E38-E0EEC2232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66AE-376C-4344-BE3D-B20241D8396B}" type="pres">
      <dgm:prSet presAssocID="{9478AABA-454C-9C4C-9BDB-CB664F12E9F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4FE57C2-BE65-D948-87AE-D2D7B7AEC1CF}" type="pres">
      <dgm:prSet presAssocID="{9478AABA-454C-9C4C-9BDB-CB664F12E9F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69DF594E-901D-0D4B-ACF7-4C57701DA79A}" type="pres">
      <dgm:prSet presAssocID="{CBBF8690-89AB-164E-AE8B-A6FDF5AABF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1F57-0269-D641-B9B5-D96F00F06FB8}" type="pres">
      <dgm:prSet presAssocID="{EBC96FD7-90C7-C546-8C94-842DAA4D1D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5016BE4-81B9-7E43-A9FC-235D0C70FB43}" type="pres">
      <dgm:prSet presAssocID="{EBC96FD7-90C7-C546-8C94-842DAA4D1D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E51EB1E-7295-3349-A5C8-9F2261D8400E}" type="pres">
      <dgm:prSet presAssocID="{63069A7D-0098-8048-9F53-2615F277A1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5BBCD-FD0E-5D46-9B9E-F61E666062FE}" type="pres">
      <dgm:prSet presAssocID="{782FD5DE-9273-C046-A74E-29BCB5CE2BF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A79C44E-8D89-6E4F-A9E3-13E386677FE9}" type="pres">
      <dgm:prSet presAssocID="{782FD5DE-9273-C046-A74E-29BCB5CE2BF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57972D0-2887-D54B-B14C-2E50D6FEEE88}" type="presOf" srcId="{304F1EB4-7687-B242-8E07-6868482A130C}" destId="{7BB4B94F-5F42-0046-B0D6-D96B4B37C7C9}" srcOrd="0" destOrd="0" presId="urn:microsoft.com/office/officeart/2005/8/layout/cycle2"/>
    <dgm:cxn modelId="{4DD85335-B555-8E4D-89E1-579E7B1E1757}" type="presOf" srcId="{782FD5DE-9273-C046-A74E-29BCB5CE2BF3}" destId="{2DE5BBCD-FD0E-5D46-9B9E-F61E666062FE}" srcOrd="0" destOrd="0" presId="urn:microsoft.com/office/officeart/2005/8/layout/cycle2"/>
    <dgm:cxn modelId="{1787EF3B-243C-4F48-B5FE-5404B3DCB00D}" type="presOf" srcId="{EBC96FD7-90C7-C546-8C94-842DAA4D1DB7}" destId="{E5016BE4-81B9-7E43-A9FC-235D0C70FB43}" srcOrd="1" destOrd="0" presId="urn:microsoft.com/office/officeart/2005/8/layout/cycle2"/>
    <dgm:cxn modelId="{1C9D03C7-DA03-2B44-A55A-B9874070DC4B}" srcId="{63197AB7-12F3-804D-AE7D-D6B85B32CE50}" destId="{4BBBEC2D-0534-8649-9842-F26D4001C8BE}" srcOrd="1" destOrd="0" parTransId="{CBD4DD76-67F0-DF43-AC55-3F6A4E19A04C}" sibTransId="{1E6D5263-32CF-404F-B495-23A8F4FB6543}"/>
    <dgm:cxn modelId="{9D1EDE9C-56A5-904D-A65B-B6F0D5FF2703}" srcId="{63197AB7-12F3-804D-AE7D-D6B85B32CE50}" destId="{190AECDB-F7E7-8A47-8E38-E0EEC2232C4B}" srcOrd="3" destOrd="0" parTransId="{B535A3A4-E523-9346-B01C-994C33126033}" sibTransId="{9478AABA-454C-9C4C-9BDB-CB664F12E9FA}"/>
    <dgm:cxn modelId="{4194FF67-471D-6645-B56C-E9601E30E32A}" type="presOf" srcId="{782FD5DE-9273-C046-A74E-29BCB5CE2BF3}" destId="{3A79C44E-8D89-6E4F-A9E3-13E386677FE9}" srcOrd="1" destOrd="0" presId="urn:microsoft.com/office/officeart/2005/8/layout/cycle2"/>
    <dgm:cxn modelId="{FC0FF5F6-969A-804C-A642-F685A969E2D9}" type="presOf" srcId="{4BBBEC2D-0534-8649-9842-F26D4001C8BE}" destId="{6CCBA6B0-4EBA-DE4E-88BB-5EE832E2927C}" srcOrd="0" destOrd="0" presId="urn:microsoft.com/office/officeart/2005/8/layout/cycle2"/>
    <dgm:cxn modelId="{261B3286-52DD-224C-8070-1CC6243F7582}" srcId="{63197AB7-12F3-804D-AE7D-D6B85B32CE50}" destId="{CBBF8690-89AB-164E-AE8B-A6FDF5AABFAB}" srcOrd="4" destOrd="0" parTransId="{1AD1F862-E8E1-AC4C-818F-E862309D532F}" sibTransId="{EBC96FD7-90C7-C546-8C94-842DAA4D1DB7}"/>
    <dgm:cxn modelId="{6D3D7EF6-C42D-C447-BA82-C4684F5ABB5B}" type="presOf" srcId="{CBBF8690-89AB-164E-AE8B-A6FDF5AABFAB}" destId="{69DF594E-901D-0D4B-ACF7-4C57701DA79A}" srcOrd="0" destOrd="0" presId="urn:microsoft.com/office/officeart/2005/8/layout/cycle2"/>
    <dgm:cxn modelId="{7CBDF917-8318-4E49-B27F-9BF2CA9A62AC}" type="presOf" srcId="{C4AA3431-9F21-BC43-81F5-DE24CAD09118}" destId="{8DFC2DFB-C5CF-4B4D-858C-98A91CEEB855}" srcOrd="0" destOrd="0" presId="urn:microsoft.com/office/officeart/2005/8/layout/cycle2"/>
    <dgm:cxn modelId="{26E1D4F7-A72D-B949-9DD4-E5018BDC6D0B}" type="presOf" srcId="{190AECDB-F7E7-8A47-8E38-E0EEC2232C4B}" destId="{C7B83BD6-8681-D040-A663-649DC1F3946D}" srcOrd="0" destOrd="0" presId="urn:microsoft.com/office/officeart/2005/8/layout/cycle2"/>
    <dgm:cxn modelId="{1CFC6727-77BD-E743-B582-AD540FF8D02A}" srcId="{63197AB7-12F3-804D-AE7D-D6B85B32CE50}" destId="{304F1EB4-7687-B242-8E07-6868482A130C}" srcOrd="2" destOrd="0" parTransId="{8E82A390-73AA-EE46-85E0-3B90114D9DF4}" sibTransId="{67E9EFEF-C6F5-CE4D-97DD-C5D3500F12C6}"/>
    <dgm:cxn modelId="{44A749C0-D430-8F43-976B-EFDD81BF783F}" type="presOf" srcId="{63197AB7-12F3-804D-AE7D-D6B85B32CE50}" destId="{1002C5F2-77A0-DE43-80C0-DCB5C7E16643}" srcOrd="0" destOrd="0" presId="urn:microsoft.com/office/officeart/2005/8/layout/cycle2"/>
    <dgm:cxn modelId="{0E29BDCE-9520-C445-9944-E24D2CE721EF}" type="presOf" srcId="{9478AABA-454C-9C4C-9BDB-CB664F12E9FA}" destId="{C4FE57C2-BE65-D948-87AE-D2D7B7AEC1CF}" srcOrd="1" destOrd="0" presId="urn:microsoft.com/office/officeart/2005/8/layout/cycle2"/>
    <dgm:cxn modelId="{FDCDC6E9-5553-9C42-B048-A29F47159D4F}" type="presOf" srcId="{CD0FB108-420F-BD4A-9300-F034C4C50DAF}" destId="{43192D4D-AD5E-6A41-96EC-C36565597CFF}" srcOrd="0" destOrd="0" presId="urn:microsoft.com/office/officeart/2005/8/layout/cycle2"/>
    <dgm:cxn modelId="{31168AD6-F121-6646-A1CC-3FCF22B167B2}" type="presOf" srcId="{1E6D5263-32CF-404F-B495-23A8F4FB6543}" destId="{C2A5B6E4-EA6A-0748-A210-1BFC88B559F8}" srcOrd="0" destOrd="0" presId="urn:microsoft.com/office/officeart/2005/8/layout/cycle2"/>
    <dgm:cxn modelId="{DC62637C-AF9F-0F43-AA2F-8759FAE978D0}" srcId="{63197AB7-12F3-804D-AE7D-D6B85B32CE50}" destId="{CD0FB108-420F-BD4A-9300-F034C4C50DAF}" srcOrd="0" destOrd="0" parTransId="{3CCAEFA4-56F7-CC46-8573-1593D6432094}" sibTransId="{C4AA3431-9F21-BC43-81F5-DE24CAD09118}"/>
    <dgm:cxn modelId="{80706C86-2DB0-ED44-ADA8-EE162ECE5052}" type="presOf" srcId="{C4AA3431-9F21-BC43-81F5-DE24CAD09118}" destId="{738F8679-AEBC-B44C-BE4C-74B234BBEDEB}" srcOrd="1" destOrd="0" presId="urn:microsoft.com/office/officeart/2005/8/layout/cycle2"/>
    <dgm:cxn modelId="{C6229294-8236-FE41-B70D-CE40E2AD5B94}" type="presOf" srcId="{9478AABA-454C-9C4C-9BDB-CB664F12E9FA}" destId="{D23F66AE-376C-4344-BE3D-B20241D8396B}" srcOrd="0" destOrd="0" presId="urn:microsoft.com/office/officeart/2005/8/layout/cycle2"/>
    <dgm:cxn modelId="{BA96A217-70B0-3B4C-9824-36EF2D8B6A2A}" type="presOf" srcId="{EBC96FD7-90C7-C546-8C94-842DAA4D1DB7}" destId="{69181F57-0269-D641-B9B5-D96F00F06FB8}" srcOrd="0" destOrd="0" presId="urn:microsoft.com/office/officeart/2005/8/layout/cycle2"/>
    <dgm:cxn modelId="{28517EF3-1E59-2B41-81BD-84C4D08D2251}" type="presOf" srcId="{67E9EFEF-C6F5-CE4D-97DD-C5D3500F12C6}" destId="{BAF268AB-F04C-994A-97C9-EEBA1F2684A0}" srcOrd="0" destOrd="0" presId="urn:microsoft.com/office/officeart/2005/8/layout/cycle2"/>
    <dgm:cxn modelId="{BC1B467C-F704-2F49-A504-2E9294E4142A}" srcId="{63197AB7-12F3-804D-AE7D-D6B85B32CE50}" destId="{63069A7D-0098-8048-9F53-2615F277A1DB}" srcOrd="5" destOrd="0" parTransId="{2DAD050F-24BE-A945-8230-AD7E0250B117}" sibTransId="{782FD5DE-9273-C046-A74E-29BCB5CE2BF3}"/>
    <dgm:cxn modelId="{568C9E4C-8685-1943-912B-57A8264C94CD}" type="presOf" srcId="{67E9EFEF-C6F5-CE4D-97DD-C5D3500F12C6}" destId="{2F4A9B39-2585-C847-92C4-8F0C247657ED}" srcOrd="1" destOrd="0" presId="urn:microsoft.com/office/officeart/2005/8/layout/cycle2"/>
    <dgm:cxn modelId="{979B3D4E-CA62-514E-BD46-DEA86BBDE29C}" type="presOf" srcId="{63069A7D-0098-8048-9F53-2615F277A1DB}" destId="{3E51EB1E-7295-3349-A5C8-9F2261D8400E}" srcOrd="0" destOrd="0" presId="urn:microsoft.com/office/officeart/2005/8/layout/cycle2"/>
    <dgm:cxn modelId="{73A313BC-325A-9740-9E29-57388A7FB90D}" type="presOf" srcId="{1E6D5263-32CF-404F-B495-23A8F4FB6543}" destId="{19EF3542-F72B-E348-99B6-F6C90D112C87}" srcOrd="1" destOrd="0" presId="urn:microsoft.com/office/officeart/2005/8/layout/cycle2"/>
    <dgm:cxn modelId="{4E69A57C-5EBB-C344-A99C-0213A158FE3B}" type="presParOf" srcId="{1002C5F2-77A0-DE43-80C0-DCB5C7E16643}" destId="{43192D4D-AD5E-6A41-96EC-C36565597CFF}" srcOrd="0" destOrd="0" presId="urn:microsoft.com/office/officeart/2005/8/layout/cycle2"/>
    <dgm:cxn modelId="{91A386A1-ED74-0344-BC2C-A5C79B059C5C}" type="presParOf" srcId="{1002C5F2-77A0-DE43-80C0-DCB5C7E16643}" destId="{8DFC2DFB-C5CF-4B4D-858C-98A91CEEB855}" srcOrd="1" destOrd="0" presId="urn:microsoft.com/office/officeart/2005/8/layout/cycle2"/>
    <dgm:cxn modelId="{B2405350-B321-B841-9FF9-E10C353BEDDD}" type="presParOf" srcId="{8DFC2DFB-C5CF-4B4D-858C-98A91CEEB855}" destId="{738F8679-AEBC-B44C-BE4C-74B234BBEDEB}" srcOrd="0" destOrd="0" presId="urn:microsoft.com/office/officeart/2005/8/layout/cycle2"/>
    <dgm:cxn modelId="{2D9BD807-5663-8C48-8FF2-FF8BF5ECA3E9}" type="presParOf" srcId="{1002C5F2-77A0-DE43-80C0-DCB5C7E16643}" destId="{6CCBA6B0-4EBA-DE4E-88BB-5EE832E2927C}" srcOrd="2" destOrd="0" presId="urn:microsoft.com/office/officeart/2005/8/layout/cycle2"/>
    <dgm:cxn modelId="{B609BAA3-C0F1-9746-975E-50F86D809704}" type="presParOf" srcId="{1002C5F2-77A0-DE43-80C0-DCB5C7E16643}" destId="{C2A5B6E4-EA6A-0748-A210-1BFC88B559F8}" srcOrd="3" destOrd="0" presId="urn:microsoft.com/office/officeart/2005/8/layout/cycle2"/>
    <dgm:cxn modelId="{088F5EF4-DEA5-084D-86FE-FD768FD6CA56}" type="presParOf" srcId="{C2A5B6E4-EA6A-0748-A210-1BFC88B559F8}" destId="{19EF3542-F72B-E348-99B6-F6C90D112C87}" srcOrd="0" destOrd="0" presId="urn:microsoft.com/office/officeart/2005/8/layout/cycle2"/>
    <dgm:cxn modelId="{3598FC69-CB32-C14A-9A7C-939CC97F255E}" type="presParOf" srcId="{1002C5F2-77A0-DE43-80C0-DCB5C7E16643}" destId="{7BB4B94F-5F42-0046-B0D6-D96B4B37C7C9}" srcOrd="4" destOrd="0" presId="urn:microsoft.com/office/officeart/2005/8/layout/cycle2"/>
    <dgm:cxn modelId="{FA7EDB60-E221-7746-8843-4B3BB2498F28}" type="presParOf" srcId="{1002C5F2-77A0-DE43-80C0-DCB5C7E16643}" destId="{BAF268AB-F04C-994A-97C9-EEBA1F2684A0}" srcOrd="5" destOrd="0" presId="urn:microsoft.com/office/officeart/2005/8/layout/cycle2"/>
    <dgm:cxn modelId="{B27393C2-4872-9B48-B810-B712EFFA270F}" type="presParOf" srcId="{BAF268AB-F04C-994A-97C9-EEBA1F2684A0}" destId="{2F4A9B39-2585-C847-92C4-8F0C247657ED}" srcOrd="0" destOrd="0" presId="urn:microsoft.com/office/officeart/2005/8/layout/cycle2"/>
    <dgm:cxn modelId="{9A38ABD4-444F-A848-9B51-EDFC98293FCD}" type="presParOf" srcId="{1002C5F2-77A0-DE43-80C0-DCB5C7E16643}" destId="{C7B83BD6-8681-D040-A663-649DC1F3946D}" srcOrd="6" destOrd="0" presId="urn:microsoft.com/office/officeart/2005/8/layout/cycle2"/>
    <dgm:cxn modelId="{6FAEE273-B1C6-4B4F-98FB-9E63864D6E99}" type="presParOf" srcId="{1002C5F2-77A0-DE43-80C0-DCB5C7E16643}" destId="{D23F66AE-376C-4344-BE3D-B20241D8396B}" srcOrd="7" destOrd="0" presId="urn:microsoft.com/office/officeart/2005/8/layout/cycle2"/>
    <dgm:cxn modelId="{FE5651F0-E23E-F643-BFE2-6BBC86D2851C}" type="presParOf" srcId="{D23F66AE-376C-4344-BE3D-B20241D8396B}" destId="{C4FE57C2-BE65-D948-87AE-D2D7B7AEC1CF}" srcOrd="0" destOrd="0" presId="urn:microsoft.com/office/officeart/2005/8/layout/cycle2"/>
    <dgm:cxn modelId="{3BB7456D-97E5-2B42-BDCC-C350C36F22D8}" type="presParOf" srcId="{1002C5F2-77A0-DE43-80C0-DCB5C7E16643}" destId="{69DF594E-901D-0D4B-ACF7-4C57701DA79A}" srcOrd="8" destOrd="0" presId="urn:microsoft.com/office/officeart/2005/8/layout/cycle2"/>
    <dgm:cxn modelId="{79523310-39F1-AC4D-8C50-B085F4E74261}" type="presParOf" srcId="{1002C5F2-77A0-DE43-80C0-DCB5C7E16643}" destId="{69181F57-0269-D641-B9B5-D96F00F06FB8}" srcOrd="9" destOrd="0" presId="urn:microsoft.com/office/officeart/2005/8/layout/cycle2"/>
    <dgm:cxn modelId="{2023DFF9-38E8-5B45-B7A1-64F0DDA55C71}" type="presParOf" srcId="{69181F57-0269-D641-B9B5-D96F00F06FB8}" destId="{E5016BE4-81B9-7E43-A9FC-235D0C70FB43}" srcOrd="0" destOrd="0" presId="urn:microsoft.com/office/officeart/2005/8/layout/cycle2"/>
    <dgm:cxn modelId="{E5D2DE46-A860-C543-8EB9-FBC62E571D57}" type="presParOf" srcId="{1002C5F2-77A0-DE43-80C0-DCB5C7E16643}" destId="{3E51EB1E-7295-3349-A5C8-9F2261D8400E}" srcOrd="10" destOrd="0" presId="urn:microsoft.com/office/officeart/2005/8/layout/cycle2"/>
    <dgm:cxn modelId="{6A4A176E-40DE-3641-9B96-997016EF48CE}" type="presParOf" srcId="{1002C5F2-77A0-DE43-80C0-DCB5C7E16643}" destId="{2DE5BBCD-FD0E-5D46-9B9E-F61E666062FE}" srcOrd="11" destOrd="0" presId="urn:microsoft.com/office/officeart/2005/8/layout/cycle2"/>
    <dgm:cxn modelId="{0E55AF4B-23D0-144E-9C8D-9AD9818928C5}" type="presParOf" srcId="{2DE5BBCD-FD0E-5D46-9B9E-F61E666062FE}" destId="{3A79C44E-8D89-6E4F-A9E3-13E386677F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8C716D-634B-6B4D-A20A-D3E4F8BFBD8E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10EDE5A2-43AE-824C-8C61-BAEE9DF575C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E2B6E33-C3FF-2D46-9B15-BBCA3DFCF5BB}" type="parTrans" cxnId="{76AF47B2-9962-FE46-B33E-F10D4AC1D84C}">
      <dgm:prSet/>
      <dgm:spPr/>
      <dgm:t>
        <a:bodyPr/>
        <a:lstStyle/>
        <a:p>
          <a:endParaRPr lang="en-US"/>
        </a:p>
      </dgm:t>
    </dgm:pt>
    <dgm:pt modelId="{6606DC21-3A8C-0449-A69A-8595B3596197}" type="sibTrans" cxnId="{76AF47B2-9962-FE46-B33E-F10D4AC1D84C}">
      <dgm:prSet/>
      <dgm:spPr/>
      <dgm:t>
        <a:bodyPr/>
        <a:lstStyle/>
        <a:p>
          <a:endParaRPr lang="en-US"/>
        </a:p>
      </dgm:t>
    </dgm:pt>
    <dgm:pt modelId="{09403A66-5DB6-DB43-9851-C07207D8D2BA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8AD3887C-F8A8-0A4F-B07B-8A62CB87CE75}" type="parTrans" cxnId="{7DC1EA86-18CC-6E48-9B84-ADD7958B30B0}">
      <dgm:prSet/>
      <dgm:spPr/>
      <dgm:t>
        <a:bodyPr/>
        <a:lstStyle/>
        <a:p>
          <a:endParaRPr lang="en-US"/>
        </a:p>
      </dgm:t>
    </dgm:pt>
    <dgm:pt modelId="{226394D4-A757-BE48-8ABC-3CB68C3B2C4B}" type="sibTrans" cxnId="{7DC1EA86-18CC-6E48-9B84-ADD7958B30B0}">
      <dgm:prSet/>
      <dgm:spPr/>
      <dgm:t>
        <a:bodyPr/>
        <a:lstStyle/>
        <a:p>
          <a:endParaRPr lang="en-US"/>
        </a:p>
      </dgm:t>
    </dgm:pt>
    <dgm:pt modelId="{6FC78AD7-A0B5-3741-9215-245C4802809E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2ACCC5F8-BBE9-6E44-9AEA-9D934BD14074}" type="parTrans" cxnId="{B5213227-EB67-D649-B9C5-E1FE69B59AC2}">
      <dgm:prSet/>
      <dgm:spPr/>
      <dgm:t>
        <a:bodyPr/>
        <a:lstStyle/>
        <a:p>
          <a:endParaRPr lang="en-US"/>
        </a:p>
      </dgm:t>
    </dgm:pt>
    <dgm:pt modelId="{88F976AE-687E-B748-AE6E-70341E489FDD}" type="sibTrans" cxnId="{B5213227-EB67-D649-B9C5-E1FE69B59AC2}">
      <dgm:prSet/>
      <dgm:spPr/>
      <dgm:t>
        <a:bodyPr/>
        <a:lstStyle/>
        <a:p>
          <a:endParaRPr lang="en-US"/>
        </a:p>
      </dgm:t>
    </dgm:pt>
    <dgm:pt modelId="{8432EF88-0BE0-CD4F-A937-6E01957535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171494A-7A08-7F49-83AE-A29750B537BD}" type="parTrans" cxnId="{FF086350-C68C-9641-86EE-BF4E5824C083}">
      <dgm:prSet/>
      <dgm:spPr/>
      <dgm:t>
        <a:bodyPr/>
        <a:lstStyle/>
        <a:p>
          <a:endParaRPr lang="en-US"/>
        </a:p>
      </dgm:t>
    </dgm:pt>
    <dgm:pt modelId="{7FBF9F69-B140-4B4D-8223-263F2BF67790}" type="sibTrans" cxnId="{FF086350-C68C-9641-86EE-BF4E5824C083}">
      <dgm:prSet/>
      <dgm:spPr/>
      <dgm:t>
        <a:bodyPr/>
        <a:lstStyle/>
        <a:p>
          <a:endParaRPr lang="en-US"/>
        </a:p>
      </dgm:t>
    </dgm:pt>
    <dgm:pt modelId="{7E0F8031-EE93-A847-A4D8-2F8582B83321}" type="pres">
      <dgm:prSet presAssocID="{748C716D-634B-6B4D-A20A-D3E4F8BFBD8E}" presName="compositeShape" presStyleCnt="0">
        <dgm:presLayoutVars>
          <dgm:dir/>
          <dgm:resizeHandles/>
        </dgm:presLayoutVars>
      </dgm:prSet>
      <dgm:spPr/>
    </dgm:pt>
    <dgm:pt modelId="{A9E79660-7D61-E147-80BF-7625C536667A}" type="pres">
      <dgm:prSet presAssocID="{748C716D-634B-6B4D-A20A-D3E4F8BFBD8E}" presName="pyramid" presStyleLbl="node1" presStyleIdx="0" presStyleCnt="1"/>
      <dgm:spPr/>
    </dgm:pt>
    <dgm:pt modelId="{9FC7C357-58F1-454E-AA5A-3F481DD44BA1}" type="pres">
      <dgm:prSet presAssocID="{748C716D-634B-6B4D-A20A-D3E4F8BFBD8E}" presName="theList" presStyleCnt="0"/>
      <dgm:spPr/>
    </dgm:pt>
    <dgm:pt modelId="{26CFC12B-7BA4-194A-BA17-21E55E0C875E}" type="pres">
      <dgm:prSet presAssocID="{10EDE5A2-43AE-824C-8C61-BAEE9DF575C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6D4C-25D6-3A48-830C-1E07656CCBE3}" type="pres">
      <dgm:prSet presAssocID="{10EDE5A2-43AE-824C-8C61-BAEE9DF575C9}" presName="aSpace" presStyleCnt="0"/>
      <dgm:spPr/>
    </dgm:pt>
    <dgm:pt modelId="{A66850BA-9683-6040-BEB3-7F13F02328D8}" type="pres">
      <dgm:prSet presAssocID="{8432EF88-0BE0-CD4F-A937-6E01957535B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38EF-3320-6D49-901A-D3D30EBC3190}" type="pres">
      <dgm:prSet presAssocID="{8432EF88-0BE0-CD4F-A937-6E01957535B0}" presName="aSpace" presStyleCnt="0"/>
      <dgm:spPr/>
    </dgm:pt>
    <dgm:pt modelId="{9038C629-471F-3649-A58B-4BB7E4B2CF8E}" type="pres">
      <dgm:prSet presAssocID="{09403A66-5DB6-DB43-9851-C07207D8D2B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3AFA3-D443-FA4B-89A3-A5C88C98B539}" type="pres">
      <dgm:prSet presAssocID="{09403A66-5DB6-DB43-9851-C07207D8D2BA}" presName="aSpace" presStyleCnt="0"/>
      <dgm:spPr/>
    </dgm:pt>
    <dgm:pt modelId="{59C5D161-E2CD-174F-9092-A3986F6D2076}" type="pres">
      <dgm:prSet presAssocID="{6FC78AD7-A0B5-3741-9215-245C4802809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D662-8A51-084E-A956-C4D25BDDE680}" type="pres">
      <dgm:prSet presAssocID="{6FC78AD7-A0B5-3741-9215-245C4802809E}" presName="aSpace" presStyleCnt="0"/>
      <dgm:spPr/>
    </dgm:pt>
  </dgm:ptLst>
  <dgm:cxnLst>
    <dgm:cxn modelId="{352DDD81-C0EC-324B-B864-24D1B8B37F21}" type="presOf" srcId="{6FC78AD7-A0B5-3741-9215-245C4802809E}" destId="{59C5D161-E2CD-174F-9092-A3986F6D2076}" srcOrd="0" destOrd="0" presId="urn:microsoft.com/office/officeart/2005/8/layout/pyramid2"/>
    <dgm:cxn modelId="{76AF47B2-9962-FE46-B33E-F10D4AC1D84C}" srcId="{748C716D-634B-6B4D-A20A-D3E4F8BFBD8E}" destId="{10EDE5A2-43AE-824C-8C61-BAEE9DF575C9}" srcOrd="0" destOrd="0" parTransId="{0E2B6E33-C3FF-2D46-9B15-BBCA3DFCF5BB}" sibTransId="{6606DC21-3A8C-0449-A69A-8595B3596197}"/>
    <dgm:cxn modelId="{B4066428-D28B-964C-876D-578247F15972}" type="presOf" srcId="{10EDE5A2-43AE-824C-8C61-BAEE9DF575C9}" destId="{26CFC12B-7BA4-194A-BA17-21E55E0C875E}" srcOrd="0" destOrd="0" presId="urn:microsoft.com/office/officeart/2005/8/layout/pyramid2"/>
    <dgm:cxn modelId="{683A36A6-C8D4-3E49-817F-1712E95BE05F}" type="presOf" srcId="{8432EF88-0BE0-CD4F-A937-6E01957535B0}" destId="{A66850BA-9683-6040-BEB3-7F13F02328D8}" srcOrd="0" destOrd="0" presId="urn:microsoft.com/office/officeart/2005/8/layout/pyramid2"/>
    <dgm:cxn modelId="{FF086350-C68C-9641-86EE-BF4E5824C083}" srcId="{748C716D-634B-6B4D-A20A-D3E4F8BFBD8E}" destId="{8432EF88-0BE0-CD4F-A937-6E01957535B0}" srcOrd="1" destOrd="0" parTransId="{F171494A-7A08-7F49-83AE-A29750B537BD}" sibTransId="{7FBF9F69-B140-4B4D-8223-263F2BF67790}"/>
    <dgm:cxn modelId="{E9B5A121-AECC-314D-855A-A88977698F87}" type="presOf" srcId="{09403A66-5DB6-DB43-9851-C07207D8D2BA}" destId="{9038C629-471F-3649-A58B-4BB7E4B2CF8E}" srcOrd="0" destOrd="0" presId="urn:microsoft.com/office/officeart/2005/8/layout/pyramid2"/>
    <dgm:cxn modelId="{821B0B2C-8BF8-134C-8496-EF464FD7ABB1}" type="presOf" srcId="{748C716D-634B-6B4D-A20A-D3E4F8BFBD8E}" destId="{7E0F8031-EE93-A847-A4D8-2F8582B83321}" srcOrd="0" destOrd="0" presId="urn:microsoft.com/office/officeart/2005/8/layout/pyramid2"/>
    <dgm:cxn modelId="{7DC1EA86-18CC-6E48-9B84-ADD7958B30B0}" srcId="{748C716D-634B-6B4D-A20A-D3E4F8BFBD8E}" destId="{09403A66-5DB6-DB43-9851-C07207D8D2BA}" srcOrd="2" destOrd="0" parTransId="{8AD3887C-F8A8-0A4F-B07B-8A62CB87CE75}" sibTransId="{226394D4-A757-BE48-8ABC-3CB68C3B2C4B}"/>
    <dgm:cxn modelId="{B5213227-EB67-D649-B9C5-E1FE69B59AC2}" srcId="{748C716D-634B-6B4D-A20A-D3E4F8BFBD8E}" destId="{6FC78AD7-A0B5-3741-9215-245C4802809E}" srcOrd="3" destOrd="0" parTransId="{2ACCC5F8-BBE9-6E44-9AEA-9D934BD14074}" sibTransId="{88F976AE-687E-B748-AE6E-70341E489FDD}"/>
    <dgm:cxn modelId="{7ECB570A-6240-1F4C-92A8-60AE11F5F01B}" type="presParOf" srcId="{7E0F8031-EE93-A847-A4D8-2F8582B83321}" destId="{A9E79660-7D61-E147-80BF-7625C536667A}" srcOrd="0" destOrd="0" presId="urn:microsoft.com/office/officeart/2005/8/layout/pyramid2"/>
    <dgm:cxn modelId="{BB7A08F4-3517-0E4C-AD76-364C36C8523C}" type="presParOf" srcId="{7E0F8031-EE93-A847-A4D8-2F8582B83321}" destId="{9FC7C357-58F1-454E-AA5A-3F481DD44BA1}" srcOrd="1" destOrd="0" presId="urn:microsoft.com/office/officeart/2005/8/layout/pyramid2"/>
    <dgm:cxn modelId="{21CB932B-D917-D548-BF50-3ECABCB3686E}" type="presParOf" srcId="{9FC7C357-58F1-454E-AA5A-3F481DD44BA1}" destId="{26CFC12B-7BA4-194A-BA17-21E55E0C875E}" srcOrd="0" destOrd="0" presId="urn:microsoft.com/office/officeart/2005/8/layout/pyramid2"/>
    <dgm:cxn modelId="{636DF812-6447-5A47-BF9D-565E673DFEBC}" type="presParOf" srcId="{9FC7C357-58F1-454E-AA5A-3F481DD44BA1}" destId="{5BBD6D4C-25D6-3A48-830C-1E07656CCBE3}" srcOrd="1" destOrd="0" presId="urn:microsoft.com/office/officeart/2005/8/layout/pyramid2"/>
    <dgm:cxn modelId="{171483C1-ED64-5147-8397-9F95950E42DB}" type="presParOf" srcId="{9FC7C357-58F1-454E-AA5A-3F481DD44BA1}" destId="{A66850BA-9683-6040-BEB3-7F13F02328D8}" srcOrd="2" destOrd="0" presId="urn:microsoft.com/office/officeart/2005/8/layout/pyramid2"/>
    <dgm:cxn modelId="{AB69C0B8-00CE-2A42-A57E-8EFE71FA7833}" type="presParOf" srcId="{9FC7C357-58F1-454E-AA5A-3F481DD44BA1}" destId="{A4E338EF-3320-6D49-901A-D3D30EBC3190}" srcOrd="3" destOrd="0" presId="urn:microsoft.com/office/officeart/2005/8/layout/pyramid2"/>
    <dgm:cxn modelId="{4120A141-8240-5C4E-8C39-C5A2621D7F7D}" type="presParOf" srcId="{9FC7C357-58F1-454E-AA5A-3F481DD44BA1}" destId="{9038C629-471F-3649-A58B-4BB7E4B2CF8E}" srcOrd="4" destOrd="0" presId="urn:microsoft.com/office/officeart/2005/8/layout/pyramid2"/>
    <dgm:cxn modelId="{5FDF8876-43B1-8D49-AA81-41FC1237E112}" type="presParOf" srcId="{9FC7C357-58F1-454E-AA5A-3F481DD44BA1}" destId="{F3C3AFA3-D443-FA4B-89A3-A5C88C98B539}" srcOrd="5" destOrd="0" presId="urn:microsoft.com/office/officeart/2005/8/layout/pyramid2"/>
    <dgm:cxn modelId="{A13985EF-D72A-EB47-9397-664147E2AD02}" type="presParOf" srcId="{9FC7C357-58F1-454E-AA5A-3F481DD44BA1}" destId="{59C5D161-E2CD-174F-9092-A3986F6D2076}" srcOrd="6" destOrd="0" presId="urn:microsoft.com/office/officeart/2005/8/layout/pyramid2"/>
    <dgm:cxn modelId="{984291E2-4DD0-3E4F-91D9-024302C22C8C}" type="presParOf" srcId="{9FC7C357-58F1-454E-AA5A-3F481DD44BA1}" destId="{65C8D662-8A51-084E-A956-C4D25BDDE68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3379886" y="2236886"/>
          <a:ext cx="2384226" cy="2384226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continuous integration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29048" y="2586048"/>
        <a:ext cx="1685902" cy="1685902"/>
      </dsp:txXfrm>
    </dsp:sp>
    <dsp:sp modelId="{BB3734E8-2368-3E47-A9EE-0596637508B1}">
      <dsp:nvSpPr>
        <dsp:cNvPr id="0" name=""/>
        <dsp:cNvSpPr/>
      </dsp:nvSpPr>
      <dsp:spPr>
        <a:xfrm>
          <a:off x="3737520" y="1675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cloudmesh script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246088"/>
        <a:ext cx="1180132" cy="1180132"/>
      </dsp:txXfrm>
    </dsp:sp>
    <dsp:sp modelId="{F6627B9C-2457-454C-BB33-28E2FD33740F}">
      <dsp:nvSpPr>
        <dsp:cNvPr id="0" name=""/>
        <dsp:cNvSpPr/>
      </dsp:nvSpPr>
      <dsp:spPr>
        <a:xfrm>
          <a:off x="5982990" y="1298097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playbook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1542510"/>
        <a:ext cx="1180132" cy="1180132"/>
      </dsp:txXfrm>
    </dsp:sp>
    <dsp:sp modelId="{F61FDF8B-807B-1B4C-9092-31E506A368CD}">
      <dsp:nvSpPr>
        <dsp:cNvPr id="0" name=""/>
        <dsp:cNvSpPr/>
      </dsp:nvSpPr>
      <dsp:spPr>
        <a:xfrm>
          <a:off x="598299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data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4135355"/>
        <a:ext cx="1180132" cy="1180132"/>
      </dsp:txXfrm>
    </dsp:sp>
    <dsp:sp modelId="{74B1314F-A0AA-244F-AB01-045A5BB3A8F8}">
      <dsp:nvSpPr>
        <dsp:cNvPr id="0" name=""/>
        <dsp:cNvSpPr/>
      </dsp:nvSpPr>
      <dsp:spPr>
        <a:xfrm>
          <a:off x="3737520" y="5187365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execution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5431778"/>
        <a:ext cx="1180132" cy="1180132"/>
      </dsp:txXfrm>
    </dsp:sp>
    <dsp:sp modelId="{1E7663D0-F060-C64D-A402-CE7633232607}">
      <dsp:nvSpPr>
        <dsp:cNvPr id="0" name=""/>
        <dsp:cNvSpPr/>
      </dsp:nvSpPr>
      <dsp:spPr>
        <a:xfrm>
          <a:off x="149205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verification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4135355"/>
        <a:ext cx="1180132" cy="1180132"/>
      </dsp:txXfrm>
    </dsp:sp>
    <dsp:sp modelId="{A78654AE-6AFE-C84D-9358-0B7111C64098}">
      <dsp:nvSpPr>
        <dsp:cNvPr id="0" name=""/>
        <dsp:cNvSpPr/>
      </dsp:nvSpPr>
      <dsp:spPr>
        <a:xfrm>
          <a:off x="1492050" y="1298097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1542510"/>
        <a:ext cx="1180132" cy="118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F82D-0041-DC49-8628-3E721199BA89}">
      <dsp:nvSpPr>
        <dsp:cNvPr id="0" name=""/>
        <dsp:cNvSpPr/>
      </dsp:nvSpPr>
      <dsp:spPr>
        <a:xfrm>
          <a:off x="3648893" y="4373"/>
          <a:ext cx="1846212" cy="1200038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design &amp; modification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707474" y="62954"/>
        <a:ext cx="1729050" cy="1082876"/>
      </dsp:txXfrm>
    </dsp:sp>
    <dsp:sp modelId="{22C0D86C-105D-8F40-8CF5-ABBDD706D46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3759483" y="159197"/>
              </a:moveTo>
              <a:arcTo wR="2824606" hR="2824606" stAng="173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diamond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ACD90-E6D4-4947-8A9F-9E401BBC524F}">
      <dsp:nvSpPr>
        <dsp:cNvPr id="0" name=""/>
        <dsp:cNvSpPr/>
      </dsp:nvSpPr>
      <dsp:spPr>
        <a:xfrm>
          <a:off x="6095074" y="1416677"/>
          <a:ext cx="1846212" cy="1200038"/>
        </a:xfrm>
        <a:prstGeom prst="snip1Rect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cloudmesh script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1516682"/>
        <a:ext cx="1746207" cy="1100033"/>
      </dsp:txXfrm>
    </dsp:sp>
    <dsp:sp modelId="{5F76135B-3823-414A-B176-155A5F4EA279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5534523" y="2027895"/>
              </a:moveTo>
              <a:arcTo wR="2824606" hR="2824606" stAng="206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6D31-8141-E546-B35B-C21A6BE94BFE}">
      <dsp:nvSpPr>
        <dsp:cNvPr id="0" name=""/>
        <dsp:cNvSpPr/>
      </dsp:nvSpPr>
      <dsp:spPr>
        <a:xfrm>
          <a:off x="6095074" y="4241283"/>
          <a:ext cx="1846212" cy="1200038"/>
        </a:xfrm>
        <a:prstGeom prst="snip1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playbook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4341288"/>
        <a:ext cx="1746207" cy="1100033"/>
      </dsp:txXfrm>
    </dsp:sp>
    <dsp:sp modelId="{52E2D454-DEB3-0045-8C98-100D8D0B390A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4797867" y="4845655"/>
              </a:moveTo>
              <a:arcTo wR="2824606" hR="2824606" stAng="27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5BB30-447C-9B46-9F86-B12019B65932}">
      <dsp:nvSpPr>
        <dsp:cNvPr id="0" name=""/>
        <dsp:cNvSpPr/>
      </dsp:nvSpPr>
      <dsp:spPr>
        <a:xfrm>
          <a:off x="3648893" y="5653586"/>
          <a:ext cx="1846212" cy="1200038"/>
        </a:xfrm>
        <a:prstGeom prst="ca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data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648893" y="5953596"/>
        <a:ext cx="1846212" cy="750023"/>
      </dsp:txXfrm>
    </dsp:sp>
    <dsp:sp modelId="{348744F8-58A7-1947-8982-1C5A6326D2D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889729" y="5490015"/>
              </a:moveTo>
              <a:arcTo wR="2824606" hR="2824606" stAng="65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FF06C-7BCC-B743-B2ED-8BA2C5240519}">
      <dsp:nvSpPr>
        <dsp:cNvPr id="0" name=""/>
        <dsp:cNvSpPr/>
      </dsp:nvSpPr>
      <dsp:spPr>
        <a:xfrm>
          <a:off x="1202712" y="4241283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execution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4299864"/>
        <a:ext cx="1729050" cy="1082876"/>
      </dsp:txXfrm>
    </dsp:sp>
    <dsp:sp modelId="{505E05D5-587F-B94E-9FD4-9C57DFC470A2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14688" y="3621317"/>
              </a:moveTo>
              <a:arcTo wR="2824606" hR="2824606" stAng="98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6A95-5460-5149-96FC-9F90C0DE0FB7}">
      <dsp:nvSpPr>
        <dsp:cNvPr id="0" name=""/>
        <dsp:cNvSpPr/>
      </dsp:nvSpPr>
      <dsp:spPr>
        <a:xfrm>
          <a:off x="1202712" y="1416677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verification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1475258"/>
        <a:ext cx="1729050" cy="1082876"/>
      </dsp:txXfrm>
    </dsp:sp>
    <dsp:sp modelId="{1F11EC56-0728-F04D-A48B-B5D87E7476EF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851344" y="803557"/>
              </a:moveTo>
              <a:arcTo wR="2824606" hR="2824606" stAng="135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2D4D-AD5E-6A41-96EC-C36565597CFF}">
      <dsp:nvSpPr>
        <dsp:cNvPr id="0" name=""/>
        <dsp:cNvSpPr/>
      </dsp:nvSpPr>
      <dsp:spPr>
        <a:xfrm>
          <a:off x="3400369" y="489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cloudmesh script</a:t>
          </a:r>
          <a:endParaRPr lang="en-US" sz="1100" kern="1200" dirty="0"/>
        </a:p>
      </dsp:txBody>
      <dsp:txXfrm>
        <a:off x="3559404" y="159524"/>
        <a:ext cx="767891" cy="767891"/>
      </dsp:txXfrm>
    </dsp:sp>
    <dsp:sp modelId="{8DFC2DFB-C5CF-4B4D-858C-98A91CEEB855}">
      <dsp:nvSpPr>
        <dsp:cNvPr id="0" name=""/>
        <dsp:cNvSpPr/>
      </dsp:nvSpPr>
      <dsp:spPr>
        <a:xfrm rot="1800000">
          <a:off x="4498264" y="76416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4082" y="815755"/>
        <a:ext cx="202654" cy="219908"/>
      </dsp:txXfrm>
    </dsp:sp>
    <dsp:sp modelId="{6CCBA6B0-4EBA-DE4E-88BB-5EE832E2927C}">
      <dsp:nvSpPr>
        <dsp:cNvPr id="0" name=""/>
        <dsp:cNvSpPr/>
      </dsp:nvSpPr>
      <dsp:spPr>
        <a:xfrm>
          <a:off x="4813894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 script</a:t>
          </a:r>
          <a:endParaRPr lang="en-US" sz="1100" kern="1200" dirty="0"/>
        </a:p>
      </dsp:txBody>
      <dsp:txXfrm>
        <a:off x="4972929" y="975623"/>
        <a:ext cx="767891" cy="767891"/>
      </dsp:txXfrm>
    </dsp:sp>
    <dsp:sp modelId="{C2A5B6E4-EA6A-0748-A210-1BFC88B559F8}">
      <dsp:nvSpPr>
        <dsp:cNvPr id="0" name=""/>
        <dsp:cNvSpPr/>
      </dsp:nvSpPr>
      <dsp:spPr>
        <a:xfrm rot="5400000">
          <a:off x="5212122" y="1984219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96290"/>
                <a:satOff val="483"/>
                <a:lumOff val="4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96290"/>
                <a:satOff val="483"/>
                <a:lumOff val="4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96290"/>
                <a:satOff val="483"/>
                <a:lumOff val="4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55548" y="2014096"/>
        <a:ext cx="202654" cy="219908"/>
      </dsp:txXfrm>
    </dsp:sp>
    <dsp:sp modelId="{7BB4B94F-5F42-0046-B0D6-D96B4B37C7C9}">
      <dsp:nvSpPr>
        <dsp:cNvPr id="0" name=""/>
        <dsp:cNvSpPr/>
      </dsp:nvSpPr>
      <dsp:spPr>
        <a:xfrm>
          <a:off x="4813894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 data</a:t>
          </a:r>
          <a:endParaRPr lang="en-US" sz="1100" kern="1200" dirty="0"/>
        </a:p>
      </dsp:txBody>
      <dsp:txXfrm>
        <a:off x="4972929" y="2607822"/>
        <a:ext cx="767891" cy="767891"/>
      </dsp:txXfrm>
    </dsp:sp>
    <dsp:sp modelId="{BAF268AB-F04C-994A-97C9-EEBA1F2684A0}">
      <dsp:nvSpPr>
        <dsp:cNvPr id="0" name=""/>
        <dsp:cNvSpPr/>
      </dsp:nvSpPr>
      <dsp:spPr>
        <a:xfrm rot="9000000">
          <a:off x="4512455" y="3212465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2580"/>
                <a:satOff val="966"/>
                <a:lumOff val="9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2580"/>
                <a:satOff val="966"/>
                <a:lumOff val="9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2580"/>
                <a:satOff val="966"/>
                <a:lumOff val="9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593488" y="3264054"/>
        <a:ext cx="202654" cy="219908"/>
      </dsp:txXfrm>
    </dsp:sp>
    <dsp:sp modelId="{C7B83BD6-8681-D040-A663-649DC1F3946D}">
      <dsp:nvSpPr>
        <dsp:cNvPr id="0" name=""/>
        <dsp:cNvSpPr/>
      </dsp:nvSpPr>
      <dsp:spPr>
        <a:xfrm>
          <a:off x="3400369" y="32648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88848"/>
                <a:satOff val="6100"/>
                <a:lumOff val="16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88848"/>
                <a:satOff val="6100"/>
                <a:lumOff val="16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88848"/>
                <a:satOff val="6100"/>
                <a:lumOff val="16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application execution</a:t>
          </a:r>
          <a:endParaRPr lang="en-US" sz="1100" kern="1200" dirty="0"/>
        </a:p>
      </dsp:txBody>
      <dsp:txXfrm>
        <a:off x="3559404" y="3423922"/>
        <a:ext cx="767891" cy="767891"/>
      </dsp:txXfrm>
    </dsp:sp>
    <dsp:sp modelId="{D23F66AE-376C-4344-BE3D-B20241D8396B}">
      <dsp:nvSpPr>
        <dsp:cNvPr id="0" name=""/>
        <dsp:cNvSpPr/>
      </dsp:nvSpPr>
      <dsp:spPr>
        <a:xfrm rot="12600000">
          <a:off x="3098930" y="3220658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88871"/>
                <a:satOff val="1450"/>
                <a:lumOff val="14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88871"/>
                <a:satOff val="1450"/>
                <a:lumOff val="14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88871"/>
                <a:satOff val="1450"/>
                <a:lumOff val="14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179963" y="3315673"/>
        <a:ext cx="202654" cy="219908"/>
      </dsp:txXfrm>
    </dsp:sp>
    <dsp:sp modelId="{69DF594E-901D-0D4B-ACF7-4C57701DA79A}">
      <dsp:nvSpPr>
        <dsp:cNvPr id="0" name=""/>
        <dsp:cNvSpPr/>
      </dsp:nvSpPr>
      <dsp:spPr>
        <a:xfrm>
          <a:off x="1986843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385131"/>
                <a:satOff val="8133"/>
                <a:lumOff val="216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85131"/>
                <a:satOff val="8133"/>
                <a:lumOff val="216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85131"/>
                <a:satOff val="8133"/>
                <a:lumOff val="216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 verification</a:t>
          </a:r>
          <a:endParaRPr lang="en-US" sz="1100" kern="1200" dirty="0"/>
        </a:p>
      </dsp:txBody>
      <dsp:txXfrm>
        <a:off x="2145878" y="2607822"/>
        <a:ext cx="767891" cy="767891"/>
      </dsp:txXfrm>
    </dsp:sp>
    <dsp:sp modelId="{69181F57-0269-D641-B9B5-D96F00F06FB8}">
      <dsp:nvSpPr>
        <dsp:cNvPr id="0" name=""/>
        <dsp:cNvSpPr/>
      </dsp:nvSpPr>
      <dsp:spPr>
        <a:xfrm rot="16200000">
          <a:off x="2385071" y="200060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5161"/>
                <a:satOff val="1933"/>
                <a:lumOff val="19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5161"/>
                <a:satOff val="1933"/>
                <a:lumOff val="19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5161"/>
                <a:satOff val="1933"/>
                <a:lumOff val="19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8497" y="2117334"/>
        <a:ext cx="202654" cy="219908"/>
      </dsp:txXfrm>
    </dsp:sp>
    <dsp:sp modelId="{3E51EB1E-7295-3349-A5C8-9F2261D8400E}">
      <dsp:nvSpPr>
        <dsp:cNvPr id="0" name=""/>
        <dsp:cNvSpPr/>
      </dsp:nvSpPr>
      <dsp:spPr>
        <a:xfrm>
          <a:off x="1986843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4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4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4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modification</a:t>
          </a:r>
          <a:endParaRPr lang="en-US" sz="1100" kern="1200" dirty="0"/>
        </a:p>
      </dsp:txBody>
      <dsp:txXfrm>
        <a:off x="2145878" y="975623"/>
        <a:ext cx="767891" cy="767891"/>
      </dsp:txXfrm>
    </dsp:sp>
    <dsp:sp modelId="{2DE5BBCD-FD0E-5D46-9B9E-F61E666062FE}">
      <dsp:nvSpPr>
        <dsp:cNvPr id="0" name=""/>
        <dsp:cNvSpPr/>
      </dsp:nvSpPr>
      <dsp:spPr>
        <a:xfrm rot="19800000">
          <a:off x="3084738" y="772360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1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1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1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0556" y="867375"/>
        <a:ext cx="202654" cy="219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9660-7D61-E147-80BF-7625C536667A}">
      <dsp:nvSpPr>
        <dsp:cNvPr id="0" name=""/>
        <dsp:cNvSpPr/>
      </dsp:nvSpPr>
      <dsp:spPr>
        <a:xfrm>
          <a:off x="599901" y="0"/>
          <a:ext cx="6594763" cy="65947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FC12B-7BA4-194A-BA17-21E55E0C875E}">
      <dsp:nvSpPr>
        <dsp:cNvPr id="0" name=""/>
        <dsp:cNvSpPr/>
      </dsp:nvSpPr>
      <dsp:spPr>
        <a:xfrm>
          <a:off x="3897283" y="66012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Application</a:t>
          </a:r>
          <a:endParaRPr lang="en-US" sz="4900" kern="1200" dirty="0"/>
        </a:p>
      </dsp:txBody>
      <dsp:txXfrm>
        <a:off x="3954501" y="717338"/>
        <a:ext cx="4172159" cy="1057680"/>
      </dsp:txXfrm>
    </dsp:sp>
    <dsp:sp modelId="{A66850BA-9683-6040-BEB3-7F13F02328D8}">
      <dsp:nvSpPr>
        <dsp:cNvPr id="0" name=""/>
        <dsp:cNvSpPr/>
      </dsp:nvSpPr>
      <dsp:spPr>
        <a:xfrm>
          <a:off x="3897283" y="197875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Service</a:t>
          </a:r>
          <a:endParaRPr lang="en-US" sz="4900" kern="1200" dirty="0"/>
        </a:p>
      </dsp:txBody>
      <dsp:txXfrm>
        <a:off x="3954501" y="2035968"/>
        <a:ext cx="4172159" cy="1057680"/>
      </dsp:txXfrm>
    </dsp:sp>
    <dsp:sp modelId="{9038C629-471F-3649-A58B-4BB7E4B2CF8E}">
      <dsp:nvSpPr>
        <dsp:cNvPr id="0" name=""/>
        <dsp:cNvSpPr/>
      </dsp:nvSpPr>
      <dsp:spPr>
        <a:xfrm>
          <a:off x="3897283" y="3297381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Platform</a:t>
          </a:r>
          <a:endParaRPr lang="en-US" sz="4900" kern="1200" dirty="0"/>
        </a:p>
      </dsp:txBody>
      <dsp:txXfrm>
        <a:off x="3954501" y="3354599"/>
        <a:ext cx="4172159" cy="1057680"/>
      </dsp:txXfrm>
    </dsp:sp>
    <dsp:sp modelId="{59C5D161-E2CD-174F-9092-A3986F6D2076}">
      <dsp:nvSpPr>
        <dsp:cNvPr id="0" name=""/>
        <dsp:cNvSpPr/>
      </dsp:nvSpPr>
      <dsp:spPr>
        <a:xfrm>
          <a:off x="3897283" y="4616012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Infrastructure</a:t>
          </a:r>
          <a:endParaRPr lang="en-US" sz="4900" kern="1200" dirty="0"/>
        </a:p>
      </dsp:txBody>
      <dsp:txXfrm>
        <a:off x="3954501" y="4673230"/>
        <a:ext cx="4172159" cy="105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74B6-3DD0-DD4C-87E2-C82AEC08B29F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7A1BE-BAC5-3E4D-BFDD-87773E79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7A1BE-BAC5-3E4D-BFDD-87773E797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081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166413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23733" y="2960687"/>
            <a:ext cx="1896534" cy="13546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improvement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1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5522345" y="3781948"/>
            <a:ext cx="1483793" cy="57466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n-US" b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esult </a:t>
            </a:r>
            <a:r>
              <a:rPr lang="en-US" b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565937" y="170852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github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1640993" y="278422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nsible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galaxy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640993" y="385992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3962211" y="1706956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playbook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3962211" y="4377526"/>
            <a:ext cx="1660608" cy="743778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b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erification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3962211" y="571037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Cloudmesh script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55759" y="881463"/>
            <a:ext cx="1170066" cy="12601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30815" y="881463"/>
            <a:ext cx="1095010" cy="23358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30815" y="2273511"/>
            <a:ext cx="1089500" cy="94379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30815" y="2273511"/>
            <a:ext cx="1089500" cy="201949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94" idx="0"/>
          </p:cNvCxnSpPr>
          <p:nvPr/>
        </p:nvCxnSpPr>
        <p:spPr>
          <a:xfrm>
            <a:off x="4792515" y="2419991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115677" y="5399920"/>
            <a:ext cx="1269883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602" y="881463"/>
            <a:ext cx="1092223" cy="19490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25" idx="0"/>
          </p:cNvCxnSpPr>
          <p:nvPr/>
        </p:nvCxnSpPr>
        <p:spPr>
          <a:xfrm flipH="1">
            <a:off x="4750619" y="5121304"/>
            <a:ext cx="41896" cy="27861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>
            <a:off x="124291" y="1622108"/>
            <a:ext cx="5418624" cy="3881504"/>
          </a:xfrm>
          <a:prstGeom prst="bentConnector4">
            <a:avLst>
              <a:gd name="adj1" fmla="val -4219"/>
              <a:gd name="adj2" fmla="val 109030"/>
            </a:avLst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>
            <a:off x="4792515" y="1284072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76537" y="128488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calls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41785" y="5267186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verifies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69115" y="377952"/>
            <a:ext cx="1964487" cy="1017128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b="1" dirty="0" smtClean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esign &amp; modification</a:t>
            </a:r>
            <a:endParaRPr lang="en-US" b="1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62211" y="2842875"/>
            <a:ext cx="1660608" cy="719985"/>
            <a:chOff x="1202712" y="4241283"/>
            <a:chExt cx="1846212" cy="1200038"/>
          </a:xfrm>
        </p:grpSpPr>
        <p:sp>
          <p:nvSpPr>
            <p:cNvPr id="94" name="Rounded Rectangle 93"/>
            <p:cNvSpPr/>
            <p:nvPr/>
          </p:nvSpPr>
          <p:spPr>
            <a:xfrm>
              <a:off x="1202712" y="4241283"/>
              <a:ext cx="1846212" cy="1200038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5" name="Rounded Rectangle 4"/>
            <p:cNvSpPr/>
            <p:nvPr/>
          </p:nvSpPr>
          <p:spPr>
            <a:xfrm>
              <a:off x="1261293" y="4299864"/>
              <a:ext cx="1729050" cy="1082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execution</a:t>
              </a:r>
              <a:endParaRPr lang="en-US" b="1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3" name="Straight Arrow Connector 102"/>
          <p:cNvCxnSpPr>
            <a:stCxn id="94" idx="2"/>
            <a:endCxn id="8" idx="3"/>
          </p:cNvCxnSpPr>
          <p:nvPr/>
        </p:nvCxnSpPr>
        <p:spPr>
          <a:xfrm>
            <a:off x="4792515" y="3562860"/>
            <a:ext cx="0" cy="81466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  <a:endCxn id="42" idx="1"/>
          </p:cNvCxnSpPr>
          <p:nvPr/>
        </p:nvCxnSpPr>
        <p:spPr>
          <a:xfrm>
            <a:off x="4792515" y="3562860"/>
            <a:ext cx="1471727" cy="219088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16316" y="3302709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produces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15" name="Straight Arrow Connector 114"/>
          <p:cNvCxnSpPr>
            <a:stCxn id="42" idx="3"/>
            <a:endCxn id="8" idx="0"/>
          </p:cNvCxnSpPr>
          <p:nvPr/>
        </p:nvCxnSpPr>
        <p:spPr>
          <a:xfrm flipH="1">
            <a:off x="5622819" y="4356610"/>
            <a:ext cx="641423" cy="392805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76"/>
              </p:ext>
            </p:extLst>
          </p:nvPr>
        </p:nvGraphicFramePr>
        <p:xfrm>
          <a:off x="166255" y="166254"/>
          <a:ext cx="8783781" cy="659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57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31</cp:revision>
  <cp:lastPrinted>2016-10-19T16:29:45Z</cp:lastPrinted>
  <dcterms:created xsi:type="dcterms:W3CDTF">2016-06-27T14:00:46Z</dcterms:created>
  <dcterms:modified xsi:type="dcterms:W3CDTF">2016-11-01T16:00:17Z</dcterms:modified>
</cp:coreProperties>
</file>