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9"/>
    <p:restoredTop sz="94762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98437BC-C026-DDE2-9AC5-A2DCB528A586}"/>
              </a:ext>
            </a:extLst>
          </p:cNvPr>
          <p:cNvSpPr/>
          <p:nvPr/>
        </p:nvSpPr>
        <p:spPr>
          <a:xfrm rot="16200000">
            <a:off x="3857208" y="699556"/>
            <a:ext cx="1420986" cy="55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Executor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54032" y="773693"/>
            <a:ext cx="3425690" cy="1923994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1808098" y="76435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18200" y="2003983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8609" y="860033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4287" y="480012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2590767" y="3238933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4181232" y="3235996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5737848" y="3238933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7889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327274" y="334803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8665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087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0393" y="4037635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4986" y="4466491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095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4872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6293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6391" y="4227843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6823" y="4427760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0190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5593" y="5162812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5973" y="5169016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7678508" y="3233414"/>
            <a:ext cx="277216" cy="2231228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077522" y="3466262"/>
            <a:ext cx="228925" cy="1771532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3019792" y="561940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67913" y="4445527"/>
            <a:ext cx="13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5505" y="5171431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2590767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2692059" y="875769"/>
            <a:ext cx="3042882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6416631" y="1470301"/>
            <a:ext cx="184638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4196226" y="3790272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2610254" y="3797903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3893171" y="3883783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2437656" y="47855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1664" y="-45979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6325409" y="65012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2692059" y="2072378"/>
            <a:ext cx="5570960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2692060" y="1467460"/>
            <a:ext cx="3620336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806760" y="1601096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524967" y="1419024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D6889E-A787-E48F-ACE9-5F11123CAEEB}"/>
              </a:ext>
            </a:extLst>
          </p:cNvPr>
          <p:cNvSpPr/>
          <p:nvPr/>
        </p:nvSpPr>
        <p:spPr>
          <a:xfrm>
            <a:off x="7850457" y="2795897"/>
            <a:ext cx="1313076" cy="13856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Executor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3AC04943-BC83-1FC6-DA0F-45A07011DAF4}"/>
              </a:ext>
            </a:extLst>
          </p:cNvPr>
          <p:cNvSpPr/>
          <p:nvPr/>
        </p:nvSpPr>
        <p:spPr>
          <a:xfrm>
            <a:off x="7390203" y="3263524"/>
            <a:ext cx="410009" cy="334570"/>
          </a:xfrm>
          <a:prstGeom prst="leftRightArrow">
            <a:avLst>
              <a:gd name="adj1" fmla="val 3115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643D42ED-AF03-CE64-94AA-CA650F303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9374" y="-2367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B3851FA-72CE-1001-312B-D1734A02710D}"/>
              </a:ext>
            </a:extLst>
          </p:cNvPr>
          <p:cNvSpPr txBox="1"/>
          <p:nvPr/>
        </p:nvSpPr>
        <p:spPr>
          <a:xfrm>
            <a:off x="2859458" y="59712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line Users</a:t>
            </a:r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45792" y="87912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2155562" y="869795"/>
            <a:ext cx="3069986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09960" y="2109419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0369" y="994045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5176" y="47214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420463" y="3246386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010928" y="3243449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567544" y="3246386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8778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613079" y="325970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9554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976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1282" y="3958937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5875" y="4387793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984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5761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7182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7280" y="4149145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7712" y="4349062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1079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6482" y="5084114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6862" y="509031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205677" y="3645741"/>
            <a:ext cx="277216" cy="1190987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2738168" y="3091573"/>
            <a:ext cx="261781" cy="2354869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528215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1910347" y="4387793"/>
            <a:ext cx="2016016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6394" y="5092733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420462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69531" y="1009781"/>
            <a:ext cx="265716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4527916" y="1604313"/>
            <a:ext cx="3726863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5025922" y="3797725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3439950" y="3805356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4722867" y="3891236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1691624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3441" y="-146102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5897186" y="-6535"/>
            <a:ext cx="677026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3069531" y="2206390"/>
            <a:ext cx="518524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3063246" y="1601472"/>
            <a:ext cx="1368577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798520" y="1706532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829413" y="1595857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2636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19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233</Words>
  <Application>Microsoft Macintosh PowerPoint</Application>
  <PresentationFormat>Widescreen</PresentationFormat>
  <Paragraphs>131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2022-08-25T17:32:35Z</dcterms:created>
  <dcterms:modified xsi:type="dcterms:W3CDTF">2023-07-24T13:58:04Z</dcterms:modified>
</cp:coreProperties>
</file>