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63"/>
    <p:restoredTop sz="94762"/>
  </p:normalViewPr>
  <p:slideViewPr>
    <p:cSldViewPr snapToGrid="0">
      <p:cViewPr varScale="1">
        <p:scale>
          <a:sx n="121" d="100"/>
          <a:sy n="121" d="100"/>
        </p:scale>
        <p:origin x="1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C5C2F-9C70-1146-AC1C-839850BBCAD5}" type="datetimeFigureOut">
              <a:rPr lang="en-US" smtClean="0"/>
              <a:t>7/8/23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22389-5304-5346-9597-FE1DDBEC8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9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22389-5304-5346-9597-FE1DDBEC8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87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22389-5304-5346-9597-FE1DDBEC82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29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22389-5304-5346-9597-FE1DDBEC82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38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3128-EF21-7DAF-A9DE-6F941A579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1FA2C-C006-4747-5619-DAB3BB5B8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FDD72-A630-C05F-58F5-FD6EB3E1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EECAB-F193-7E03-3B1D-037C2832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BBB0C-E28D-3157-A4E1-7AFF1E1A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1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0B36-47A2-4B86-1870-5CFF1DD7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BA86A-F464-DC9F-FCC3-1ADC82BCE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DDDC-4996-EA80-E229-2C438867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C2679-52FA-B7D4-E85E-06EF39B7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54D49-9F8A-41E2-E86F-2CDB074D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8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9A629-2E62-30EB-13DF-981DED42F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7931A-F96B-15C4-401B-121B8B09A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DDBC7-FAFB-2AF8-50CC-52FC1C15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7B0DC-2D6E-97FC-0FEE-A4BF516D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57D1D-3E4A-0709-2DA7-24E231B5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9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2B6F-93CC-7B40-8A2F-0E92A7FF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62F2-60A0-BE35-5310-3E00093A8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FD298-4E3D-DEDE-F99F-40826BE1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1ED76-344D-0925-5A2E-05DF26D5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07B08-1764-257A-5C34-270806CA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9148-91BB-C970-04F8-E468FA8E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8E03B-34AA-126C-EC2B-93EE33FED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69171-021A-BCCC-4B2C-E1918FC1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DEA68-75F9-6F10-2860-1E40B95E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DEA39-8C82-798E-E317-2072CC2C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9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5D3C-1E8C-49BD-0DD2-D209EDA0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D7CF6-FDCD-6F26-7313-3C4BFB38F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29CFB-A8B3-DA07-9561-FED8ACD3A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1EE69-1F6E-7450-3BBE-4A5AFF46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5663C-3CC2-431A-CACD-ED33DFC0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65D80-1502-2A92-0965-011F5CCB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9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4D00-457D-EEEE-1996-E72033D1D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6F26A-E453-7FAE-DF17-C1A703B67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6DEF4-FE21-4245-071B-77F0DA11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71102-B09E-0C76-1421-C82EE9036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B7F00-37E4-4474-36E4-0281BD120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2CF7D6-C80D-CEAA-9B37-EEA9E1F7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FCD89-2847-7ABE-0FA1-BA66FEA4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5E648E-2B22-406C-349B-6261FD32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FFD0-CA0C-E8EA-1F97-7D45B507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E8744-DC4E-C460-28CD-1AE0E208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43BFB-087A-7317-7C25-A2C4EE96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C2803-A2EC-928A-91AB-EE51D73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978B8-5547-B3D7-54C4-AC653060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82A56-B42D-F7F2-B9A9-705C668C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37078-8E89-C9B5-9F2B-4290BB82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34E9-D218-E155-AD8A-8B20A9176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C78D3-EA5E-FBE1-6303-4D5BB474D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62A59-6A13-67C7-0F93-0350FAE25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4C0C2-8335-8997-E94A-03C2D29A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A8AAE-C4DE-04EF-83A3-3B2755C0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887CE-DCBB-EA81-E0CE-D225F8EF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4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0EBC-50B2-6332-E218-99E7BCFA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ACE24-43B3-9826-6F49-EECB7E396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5F8A3-3F9C-5419-D65A-1E4D41E8C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6F8BE-30F5-8B92-3C28-5A02A1C3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0352E-BF82-0417-3BBC-CC7D6FE5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BD09E-A3A2-11B2-D7A5-DC688693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9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EA9E5-9981-3A93-8155-E668C6E7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DD33C-FAE6-B43A-48BC-301511AE2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CF09B-0064-36DC-9FAE-6D670DEB7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21C03-E016-DD41-A5A4-762F0E9F850B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B3B6D-90C4-660C-C4D8-ACAD52A65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27E6B-0DE7-E6EF-ABA6-A9E446E4A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4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C1BF499-5CDD-CFF4-920C-19A299815312}"/>
              </a:ext>
            </a:extLst>
          </p:cNvPr>
          <p:cNvSpPr/>
          <p:nvPr/>
        </p:nvSpPr>
        <p:spPr>
          <a:xfrm>
            <a:off x="5345792" y="879129"/>
            <a:ext cx="3425690" cy="1923994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DAFBF28-C2E0-7F85-E94C-A897D6AE4343}"/>
              </a:ext>
            </a:extLst>
          </p:cNvPr>
          <p:cNvSpPr/>
          <p:nvPr/>
        </p:nvSpPr>
        <p:spPr>
          <a:xfrm>
            <a:off x="2155562" y="869795"/>
            <a:ext cx="3069986" cy="1923994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028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84895FA-E17C-59D0-2517-98D48C79AEA5}"/>
              </a:ext>
            </a:extLst>
          </p:cNvPr>
          <p:cNvSpPr/>
          <p:nvPr/>
        </p:nvSpPr>
        <p:spPr>
          <a:xfrm>
            <a:off x="3209960" y="2109419"/>
            <a:ext cx="1136737" cy="1135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6B20BC1-CB79-3EAD-3CC3-C1D02C100A0C}"/>
              </a:ext>
            </a:extLst>
          </p:cNvPr>
          <p:cNvSpPr/>
          <p:nvPr/>
        </p:nvSpPr>
        <p:spPr>
          <a:xfrm>
            <a:off x="5830369" y="994045"/>
            <a:ext cx="2396959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94EB7DA4-EC8F-8EFE-EE3E-55878C3186D4}"/>
              </a:ext>
            </a:extLst>
          </p:cNvPr>
          <p:cNvSpPr/>
          <p:nvPr/>
        </p:nvSpPr>
        <p:spPr>
          <a:xfrm>
            <a:off x="3375176" y="4721425"/>
            <a:ext cx="722627" cy="674630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YamlDB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5629B4-6309-AE3A-115F-A78421248900}"/>
              </a:ext>
            </a:extLst>
          </p:cNvPr>
          <p:cNvSpPr/>
          <p:nvPr/>
        </p:nvSpPr>
        <p:spPr>
          <a:xfrm>
            <a:off x="2590767" y="3238933"/>
            <a:ext cx="1406717" cy="52094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Storage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D400AA7-AC31-38AD-22A6-B54AC5FBFDC1}"/>
              </a:ext>
            </a:extLst>
          </p:cNvPr>
          <p:cNvSpPr/>
          <p:nvPr/>
        </p:nvSpPr>
        <p:spPr>
          <a:xfrm>
            <a:off x="4181232" y="3235996"/>
            <a:ext cx="1406717" cy="52094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Executor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F9436B4-030A-6291-10EA-FD08339A5B2F}"/>
              </a:ext>
            </a:extLst>
          </p:cNvPr>
          <p:cNvSpPr/>
          <p:nvPr/>
        </p:nvSpPr>
        <p:spPr>
          <a:xfrm>
            <a:off x="5737848" y="3238933"/>
            <a:ext cx="1406717" cy="5209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Monitor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3146123-79CF-A646-FA93-A4ED51D14D0E}"/>
              </a:ext>
            </a:extLst>
          </p:cNvPr>
          <p:cNvSpPr/>
          <p:nvPr/>
        </p:nvSpPr>
        <p:spPr>
          <a:xfrm rot="16200000">
            <a:off x="3728778" y="5582562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(Linux)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310CF117-4962-3881-6F2D-16F1FB7FA46A}"/>
              </a:ext>
            </a:extLst>
          </p:cNvPr>
          <p:cNvSpPr/>
          <p:nvPr/>
        </p:nvSpPr>
        <p:spPr>
          <a:xfrm rot="16200000">
            <a:off x="5328163" y="3269336"/>
            <a:ext cx="232403" cy="194631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D925B87-C932-CEDD-530F-1CB2ADF42EF1}"/>
              </a:ext>
            </a:extLst>
          </p:cNvPr>
          <p:cNvSpPr/>
          <p:nvPr/>
        </p:nvSpPr>
        <p:spPr>
          <a:xfrm rot="16200000">
            <a:off x="4109554" y="5580089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</a:t>
            </a:r>
            <a:r>
              <a:rPr lang="en-US" sz="1200" dirty="0" err="1"/>
              <a:t>MacOs</a:t>
            </a:r>
            <a:r>
              <a:rPr lang="en-US" sz="1200" dirty="0"/>
              <a:t>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C7D0B3-25D9-BE08-0DE1-FCC18C1C9195}"/>
              </a:ext>
            </a:extLst>
          </p:cNvPr>
          <p:cNvSpPr/>
          <p:nvPr/>
        </p:nvSpPr>
        <p:spPr>
          <a:xfrm rot="16200000">
            <a:off x="4500976" y="5580088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(Windows)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26F5C990-FEE0-33B3-5311-32F1A6109135}"/>
              </a:ext>
            </a:extLst>
          </p:cNvPr>
          <p:cNvSpPr/>
          <p:nvPr/>
        </p:nvSpPr>
        <p:spPr>
          <a:xfrm rot="16200000">
            <a:off x="4971282" y="3958937"/>
            <a:ext cx="232403" cy="1577338"/>
          </a:xfrm>
          <a:prstGeom prst="rightBrace">
            <a:avLst>
              <a:gd name="adj1" fmla="val 8333"/>
              <a:gd name="adj2" fmla="val 293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1B916A-335C-476F-BCA7-E0663E979534}"/>
              </a:ext>
            </a:extLst>
          </p:cNvPr>
          <p:cNvSpPr txBox="1"/>
          <p:nvPr/>
        </p:nvSpPr>
        <p:spPr>
          <a:xfrm>
            <a:off x="4495875" y="4387793"/>
            <a:ext cx="747395" cy="23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Localhost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850FF8B-2968-18A7-CCF1-8AE608ED5486}"/>
              </a:ext>
            </a:extLst>
          </p:cNvPr>
          <p:cNvSpPr/>
          <p:nvPr/>
        </p:nvSpPr>
        <p:spPr>
          <a:xfrm rot="16200000">
            <a:off x="5564984" y="5582562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SLURM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28FA37A-DFD1-6508-FA21-152AE9B921D1}"/>
              </a:ext>
            </a:extLst>
          </p:cNvPr>
          <p:cNvSpPr/>
          <p:nvPr/>
        </p:nvSpPr>
        <p:spPr>
          <a:xfrm rot="16200000">
            <a:off x="5945761" y="5580089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LSF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2C645B6-5DDF-CA5F-523F-00C34F91D035}"/>
              </a:ext>
            </a:extLst>
          </p:cNvPr>
          <p:cNvSpPr/>
          <p:nvPr/>
        </p:nvSpPr>
        <p:spPr>
          <a:xfrm rot="16200000">
            <a:off x="6337182" y="5580088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SSH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15B55E5-0F88-757C-7044-018011C15840}"/>
              </a:ext>
            </a:extLst>
          </p:cNvPr>
          <p:cNvSpPr/>
          <p:nvPr/>
        </p:nvSpPr>
        <p:spPr>
          <a:xfrm rot="16200000">
            <a:off x="6617280" y="4149145"/>
            <a:ext cx="232403" cy="119692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AEEA8B-DEA4-4E26-FE85-A915754213AB}"/>
              </a:ext>
            </a:extLst>
          </p:cNvPr>
          <p:cNvSpPr txBox="1"/>
          <p:nvPr/>
        </p:nvSpPr>
        <p:spPr>
          <a:xfrm>
            <a:off x="6367712" y="4349062"/>
            <a:ext cx="960478" cy="23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Remote Host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00CEEC0-6B39-2690-D5FA-BC4675D60252}"/>
              </a:ext>
            </a:extLst>
          </p:cNvPr>
          <p:cNvSpPr/>
          <p:nvPr/>
        </p:nvSpPr>
        <p:spPr>
          <a:xfrm rot="16200000">
            <a:off x="4901079" y="5580088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(WSL, Windows)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FC16B69-4852-0E0C-69F5-0CC9E3C2FCDE}"/>
              </a:ext>
            </a:extLst>
          </p:cNvPr>
          <p:cNvSpPr/>
          <p:nvPr/>
        </p:nvSpPr>
        <p:spPr>
          <a:xfrm rot="16200000">
            <a:off x="7336482" y="5084114"/>
            <a:ext cx="1197598" cy="3729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Graph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18C4BB6-1A6F-E1E8-B777-3305B6E6762B}"/>
              </a:ext>
            </a:extLst>
          </p:cNvPr>
          <p:cNvSpPr/>
          <p:nvPr/>
        </p:nvSpPr>
        <p:spPr>
          <a:xfrm rot="16200000">
            <a:off x="7766862" y="5090318"/>
            <a:ext cx="1197598" cy="3729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Table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DB9D825A-4049-C800-9A74-C85A6A9178A2}"/>
              </a:ext>
            </a:extLst>
          </p:cNvPr>
          <p:cNvSpPr/>
          <p:nvPr/>
        </p:nvSpPr>
        <p:spPr>
          <a:xfrm rot="16200000">
            <a:off x="7679397" y="3154716"/>
            <a:ext cx="277216" cy="2231228"/>
          </a:xfrm>
          <a:prstGeom prst="rightBrace">
            <a:avLst>
              <a:gd name="adj1" fmla="val 8333"/>
              <a:gd name="adj2" fmla="val 831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0B3F2EC1-CFCC-88F9-4A56-2E30E1B67C1C}"/>
              </a:ext>
            </a:extLst>
          </p:cNvPr>
          <p:cNvSpPr/>
          <p:nvPr/>
        </p:nvSpPr>
        <p:spPr>
          <a:xfrm rot="16200000">
            <a:off x="3078411" y="3387564"/>
            <a:ext cx="228925" cy="1771532"/>
          </a:xfrm>
          <a:prstGeom prst="rightBrace">
            <a:avLst>
              <a:gd name="adj1" fmla="val 8333"/>
              <a:gd name="adj2" fmla="val 862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8C5725E1-C544-2271-A198-8EF8E8A09EB9}"/>
              </a:ext>
            </a:extLst>
          </p:cNvPr>
          <p:cNvSpPr/>
          <p:nvPr/>
        </p:nvSpPr>
        <p:spPr>
          <a:xfrm>
            <a:off x="3020681" y="5540707"/>
            <a:ext cx="722627" cy="674630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Mongo</a:t>
            </a:r>
          </a:p>
          <a:p>
            <a:pPr algn="ctr"/>
            <a:r>
              <a:rPr lang="en-US" sz="1200" dirty="0"/>
              <a:t>DB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45D3F1-3292-2E27-C86C-9EC143927E51}"/>
              </a:ext>
            </a:extLst>
          </p:cNvPr>
          <p:cNvSpPr txBox="1"/>
          <p:nvPr/>
        </p:nvSpPr>
        <p:spPr>
          <a:xfrm>
            <a:off x="2468802" y="4366829"/>
            <a:ext cx="1370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Possible Databases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7A17B1-B6CD-FA81-DA70-2BC79D918E36}"/>
              </a:ext>
            </a:extLst>
          </p:cNvPr>
          <p:cNvSpPr txBox="1"/>
          <p:nvPr/>
        </p:nvSpPr>
        <p:spPr>
          <a:xfrm>
            <a:off x="7867427" y="4369050"/>
            <a:ext cx="1369445" cy="23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Visualization</a:t>
            </a:r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0DEEC2D-1F56-B79C-80E1-C6C0300619A7}"/>
              </a:ext>
            </a:extLst>
          </p:cNvPr>
          <p:cNvSpPr/>
          <p:nvPr/>
        </p:nvSpPr>
        <p:spPr>
          <a:xfrm rot="16200000">
            <a:off x="8236394" y="5092733"/>
            <a:ext cx="1197598" cy="3729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7A6B58A-C317-2D73-FEC5-87F9994839D9}"/>
              </a:ext>
            </a:extLst>
          </p:cNvPr>
          <p:cNvSpPr/>
          <p:nvPr/>
        </p:nvSpPr>
        <p:spPr>
          <a:xfrm>
            <a:off x="3091733" y="2837647"/>
            <a:ext cx="5163046" cy="3013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Specification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7F3DCD7-4B0B-9766-572E-4CC36207D958}"/>
              </a:ext>
            </a:extLst>
          </p:cNvPr>
          <p:cNvSpPr/>
          <p:nvPr/>
        </p:nvSpPr>
        <p:spPr>
          <a:xfrm>
            <a:off x="3069531" y="1009781"/>
            <a:ext cx="2657169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Command line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C6D4F88-5D4E-7654-C28C-E9714A219E72}"/>
              </a:ext>
            </a:extLst>
          </p:cNvPr>
          <p:cNvSpPr/>
          <p:nvPr/>
        </p:nvSpPr>
        <p:spPr>
          <a:xfrm>
            <a:off x="4527916" y="1604313"/>
            <a:ext cx="3726863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 Service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037A2D3-2B40-6016-FB90-D94C4E84D79C}"/>
              </a:ext>
            </a:extLst>
          </p:cNvPr>
          <p:cNvSpPr/>
          <p:nvPr/>
        </p:nvSpPr>
        <p:spPr>
          <a:xfrm>
            <a:off x="4196226" y="3790272"/>
            <a:ext cx="2948339" cy="2802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Job API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2701C9-9172-E5BD-015C-A0C21F7D39D4}"/>
              </a:ext>
            </a:extLst>
          </p:cNvPr>
          <p:cNvSpPr/>
          <p:nvPr/>
        </p:nvSpPr>
        <p:spPr>
          <a:xfrm>
            <a:off x="2610254" y="3797903"/>
            <a:ext cx="1406717" cy="26178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 API</a:t>
            </a:r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72336E2A-94E1-DC25-2505-F5F15C713496}"/>
              </a:ext>
            </a:extLst>
          </p:cNvPr>
          <p:cNvSpPr/>
          <p:nvPr/>
        </p:nvSpPr>
        <p:spPr>
          <a:xfrm>
            <a:off x="3893171" y="3883783"/>
            <a:ext cx="410009" cy="10191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8D32C985-09BC-BEB1-ADBF-51F1BB46F5EF}"/>
              </a:ext>
            </a:extLst>
          </p:cNvPr>
          <p:cNvSpPr/>
          <p:nvPr/>
        </p:nvSpPr>
        <p:spPr>
          <a:xfrm>
            <a:off x="2438545" y="4706827"/>
            <a:ext cx="722627" cy="674630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Files</a:t>
            </a:r>
          </a:p>
          <a:p>
            <a:pPr algn="ctr"/>
            <a:endParaRPr lang="en-US" sz="1200" dirty="0"/>
          </a:p>
        </p:txBody>
      </p:sp>
      <p:pic>
        <p:nvPicPr>
          <p:cNvPr id="31" name="Graphic 30" descr="User with solid fill">
            <a:extLst>
              <a:ext uri="{FF2B5EF4-FFF2-40B4-BE49-F238E27FC236}">
                <a16:creationId xmlns:a16="http://schemas.microsoft.com/office/drawing/2014/main" id="{0DBCAC7B-6D2E-AEB2-ED30-5BAD3CF7A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0452" y="3530825"/>
            <a:ext cx="582712" cy="507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C6C8B1B6-1A5B-DA18-B3A8-189A7D85B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93441" y="-146102"/>
            <a:ext cx="582712" cy="507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C916592-E3F3-AFA0-66F7-6F1316E88E43}"/>
              </a:ext>
            </a:extLst>
          </p:cNvPr>
          <p:cNvSpPr txBox="1"/>
          <p:nvPr/>
        </p:nvSpPr>
        <p:spPr>
          <a:xfrm>
            <a:off x="9322152" y="3982703"/>
            <a:ext cx="1190721" cy="310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B1F792-3A25-CDB6-C273-707A44A81ECE}"/>
              </a:ext>
            </a:extLst>
          </p:cNvPr>
          <p:cNvSpPr txBox="1"/>
          <p:nvPr/>
        </p:nvSpPr>
        <p:spPr>
          <a:xfrm>
            <a:off x="5897186" y="-6535"/>
            <a:ext cx="677026" cy="310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7A104C9-A8A1-43C6-FF87-16CA34E4FD79}"/>
              </a:ext>
            </a:extLst>
          </p:cNvPr>
          <p:cNvSpPr/>
          <p:nvPr/>
        </p:nvSpPr>
        <p:spPr>
          <a:xfrm>
            <a:off x="3069531" y="2206390"/>
            <a:ext cx="5185248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Python  API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69B42A10-D52C-89A0-1959-BB773DB706D7}"/>
              </a:ext>
            </a:extLst>
          </p:cNvPr>
          <p:cNvSpPr/>
          <p:nvPr/>
        </p:nvSpPr>
        <p:spPr>
          <a:xfrm rot="16200000">
            <a:off x="5506620" y="-1983755"/>
            <a:ext cx="262726" cy="509249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7ED78C49-3956-B65E-7858-E1627FBA29BA}"/>
              </a:ext>
            </a:extLst>
          </p:cNvPr>
          <p:cNvSpPr/>
          <p:nvPr/>
        </p:nvSpPr>
        <p:spPr>
          <a:xfrm>
            <a:off x="9199490" y="994044"/>
            <a:ext cx="325354" cy="55808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9247744-5726-9241-90F3-F954B407902E}"/>
              </a:ext>
            </a:extLst>
          </p:cNvPr>
          <p:cNvSpPr/>
          <p:nvPr/>
        </p:nvSpPr>
        <p:spPr>
          <a:xfrm>
            <a:off x="3063246" y="1601472"/>
            <a:ext cx="1368577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Python  API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25085C-F6CC-DCE9-2C09-5F395E3E9B58}"/>
              </a:ext>
            </a:extLst>
          </p:cNvPr>
          <p:cNvSpPr txBox="1"/>
          <p:nvPr/>
        </p:nvSpPr>
        <p:spPr>
          <a:xfrm rot="16200000">
            <a:off x="7798520" y="1706532"/>
            <a:ext cx="1400471" cy="310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mode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EEF60B-B71A-AAAD-7BFE-A5F1D2C52AF5}"/>
              </a:ext>
            </a:extLst>
          </p:cNvPr>
          <p:cNvSpPr txBox="1"/>
          <p:nvPr/>
        </p:nvSpPr>
        <p:spPr>
          <a:xfrm rot="16200000">
            <a:off x="1829413" y="1595857"/>
            <a:ext cx="1601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Command line </a:t>
            </a:r>
          </a:p>
          <a:p>
            <a:pPr algn="ctr"/>
            <a:r>
              <a:rPr lang="en-US" dirty="0"/>
              <a:t>mode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D6889E-A787-E48F-ACE9-5F11123CAEEB}"/>
              </a:ext>
            </a:extLst>
          </p:cNvPr>
          <p:cNvSpPr/>
          <p:nvPr/>
        </p:nvSpPr>
        <p:spPr>
          <a:xfrm>
            <a:off x="7620543" y="3233253"/>
            <a:ext cx="1313076" cy="8834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Experiment</a:t>
            </a:r>
            <a:br>
              <a:rPr lang="en-US" sz="1600" dirty="0"/>
            </a:br>
            <a:r>
              <a:rPr lang="en-US" sz="1600" dirty="0"/>
              <a:t>Executor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3AC04943-BC83-1FC6-DA0F-45A07011DAF4}"/>
              </a:ext>
            </a:extLst>
          </p:cNvPr>
          <p:cNvSpPr/>
          <p:nvPr/>
        </p:nvSpPr>
        <p:spPr>
          <a:xfrm>
            <a:off x="7210534" y="3493333"/>
            <a:ext cx="410009" cy="334570"/>
          </a:xfrm>
          <a:prstGeom prst="leftRightArrow">
            <a:avLst>
              <a:gd name="adj1" fmla="val 3115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3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C1BF499-5CDD-CFF4-920C-19A299815312}"/>
              </a:ext>
            </a:extLst>
          </p:cNvPr>
          <p:cNvSpPr/>
          <p:nvPr/>
        </p:nvSpPr>
        <p:spPr>
          <a:xfrm>
            <a:off x="5345792" y="879129"/>
            <a:ext cx="3425690" cy="1923994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DAFBF28-C2E0-7F85-E94C-A897D6AE4343}"/>
              </a:ext>
            </a:extLst>
          </p:cNvPr>
          <p:cNvSpPr/>
          <p:nvPr/>
        </p:nvSpPr>
        <p:spPr>
          <a:xfrm>
            <a:off x="2155562" y="869795"/>
            <a:ext cx="3069986" cy="1923994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028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84895FA-E17C-59D0-2517-98D48C79AEA5}"/>
              </a:ext>
            </a:extLst>
          </p:cNvPr>
          <p:cNvSpPr/>
          <p:nvPr/>
        </p:nvSpPr>
        <p:spPr>
          <a:xfrm>
            <a:off x="3209960" y="2109419"/>
            <a:ext cx="1136737" cy="1135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6B20BC1-CB79-3EAD-3CC3-C1D02C100A0C}"/>
              </a:ext>
            </a:extLst>
          </p:cNvPr>
          <p:cNvSpPr/>
          <p:nvPr/>
        </p:nvSpPr>
        <p:spPr>
          <a:xfrm>
            <a:off x="5830369" y="994045"/>
            <a:ext cx="2396959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94EB7DA4-EC8F-8EFE-EE3E-55878C3186D4}"/>
              </a:ext>
            </a:extLst>
          </p:cNvPr>
          <p:cNvSpPr/>
          <p:nvPr/>
        </p:nvSpPr>
        <p:spPr>
          <a:xfrm>
            <a:off x="3375176" y="4721425"/>
            <a:ext cx="722627" cy="674630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YamlDB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5629B4-6309-AE3A-115F-A78421248900}"/>
              </a:ext>
            </a:extLst>
          </p:cNvPr>
          <p:cNvSpPr/>
          <p:nvPr/>
        </p:nvSpPr>
        <p:spPr>
          <a:xfrm>
            <a:off x="3420463" y="3246386"/>
            <a:ext cx="1406717" cy="52094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Storage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D400AA7-AC31-38AD-22A6-B54AC5FBFDC1}"/>
              </a:ext>
            </a:extLst>
          </p:cNvPr>
          <p:cNvSpPr/>
          <p:nvPr/>
        </p:nvSpPr>
        <p:spPr>
          <a:xfrm>
            <a:off x="5010928" y="3243449"/>
            <a:ext cx="1406717" cy="52094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Executor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F9436B4-030A-6291-10EA-FD08339A5B2F}"/>
              </a:ext>
            </a:extLst>
          </p:cNvPr>
          <p:cNvSpPr/>
          <p:nvPr/>
        </p:nvSpPr>
        <p:spPr>
          <a:xfrm>
            <a:off x="6567544" y="3246386"/>
            <a:ext cx="1406717" cy="5209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Monitor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3146123-79CF-A646-FA93-A4ED51D14D0E}"/>
              </a:ext>
            </a:extLst>
          </p:cNvPr>
          <p:cNvSpPr/>
          <p:nvPr/>
        </p:nvSpPr>
        <p:spPr>
          <a:xfrm rot="16200000">
            <a:off x="3728778" y="5582562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(Linux)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310CF117-4962-3881-6F2D-16F1FB7FA46A}"/>
              </a:ext>
            </a:extLst>
          </p:cNvPr>
          <p:cNvSpPr/>
          <p:nvPr/>
        </p:nvSpPr>
        <p:spPr>
          <a:xfrm rot="16200000">
            <a:off x="5613079" y="3259704"/>
            <a:ext cx="232403" cy="194631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D925B87-C932-CEDD-530F-1CB2ADF42EF1}"/>
              </a:ext>
            </a:extLst>
          </p:cNvPr>
          <p:cNvSpPr/>
          <p:nvPr/>
        </p:nvSpPr>
        <p:spPr>
          <a:xfrm rot="16200000">
            <a:off x="4109554" y="5580089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</a:t>
            </a:r>
            <a:r>
              <a:rPr lang="en-US" sz="1200" dirty="0" err="1"/>
              <a:t>MacOs</a:t>
            </a:r>
            <a:r>
              <a:rPr lang="en-US" sz="1200" dirty="0"/>
              <a:t>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C7D0B3-25D9-BE08-0DE1-FCC18C1C9195}"/>
              </a:ext>
            </a:extLst>
          </p:cNvPr>
          <p:cNvSpPr/>
          <p:nvPr/>
        </p:nvSpPr>
        <p:spPr>
          <a:xfrm rot="16200000">
            <a:off x="4500976" y="5580088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(Windows)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26F5C990-FEE0-33B3-5311-32F1A6109135}"/>
              </a:ext>
            </a:extLst>
          </p:cNvPr>
          <p:cNvSpPr/>
          <p:nvPr/>
        </p:nvSpPr>
        <p:spPr>
          <a:xfrm rot="16200000">
            <a:off x="4971282" y="3958937"/>
            <a:ext cx="232403" cy="1577338"/>
          </a:xfrm>
          <a:prstGeom prst="rightBrace">
            <a:avLst>
              <a:gd name="adj1" fmla="val 8333"/>
              <a:gd name="adj2" fmla="val 293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1B916A-335C-476F-BCA7-E0663E979534}"/>
              </a:ext>
            </a:extLst>
          </p:cNvPr>
          <p:cNvSpPr txBox="1"/>
          <p:nvPr/>
        </p:nvSpPr>
        <p:spPr>
          <a:xfrm>
            <a:off x="4495875" y="4387793"/>
            <a:ext cx="747395" cy="23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Localhost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850FF8B-2968-18A7-CCF1-8AE608ED5486}"/>
              </a:ext>
            </a:extLst>
          </p:cNvPr>
          <p:cNvSpPr/>
          <p:nvPr/>
        </p:nvSpPr>
        <p:spPr>
          <a:xfrm rot="16200000">
            <a:off x="5564984" y="5582562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SLURM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28FA37A-DFD1-6508-FA21-152AE9B921D1}"/>
              </a:ext>
            </a:extLst>
          </p:cNvPr>
          <p:cNvSpPr/>
          <p:nvPr/>
        </p:nvSpPr>
        <p:spPr>
          <a:xfrm rot="16200000">
            <a:off x="5945761" y="5580089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LSF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2C645B6-5DDF-CA5F-523F-00C34F91D035}"/>
              </a:ext>
            </a:extLst>
          </p:cNvPr>
          <p:cNvSpPr/>
          <p:nvPr/>
        </p:nvSpPr>
        <p:spPr>
          <a:xfrm rot="16200000">
            <a:off x="6337182" y="5580088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SSH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15B55E5-0F88-757C-7044-018011C15840}"/>
              </a:ext>
            </a:extLst>
          </p:cNvPr>
          <p:cNvSpPr/>
          <p:nvPr/>
        </p:nvSpPr>
        <p:spPr>
          <a:xfrm rot="16200000">
            <a:off x="6617280" y="4149145"/>
            <a:ext cx="232403" cy="119692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AEEA8B-DEA4-4E26-FE85-A915754213AB}"/>
              </a:ext>
            </a:extLst>
          </p:cNvPr>
          <p:cNvSpPr txBox="1"/>
          <p:nvPr/>
        </p:nvSpPr>
        <p:spPr>
          <a:xfrm>
            <a:off x="6367712" y="4349062"/>
            <a:ext cx="960478" cy="23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Remote Host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00CEEC0-6B39-2690-D5FA-BC4675D60252}"/>
              </a:ext>
            </a:extLst>
          </p:cNvPr>
          <p:cNvSpPr/>
          <p:nvPr/>
        </p:nvSpPr>
        <p:spPr>
          <a:xfrm rot="16200000">
            <a:off x="4901079" y="5580088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(WSL, Windows)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FC16B69-4852-0E0C-69F5-0CC9E3C2FCDE}"/>
              </a:ext>
            </a:extLst>
          </p:cNvPr>
          <p:cNvSpPr/>
          <p:nvPr/>
        </p:nvSpPr>
        <p:spPr>
          <a:xfrm rot="16200000">
            <a:off x="7336482" y="5084114"/>
            <a:ext cx="1197598" cy="3729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Graph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18C4BB6-1A6F-E1E8-B777-3305B6E6762B}"/>
              </a:ext>
            </a:extLst>
          </p:cNvPr>
          <p:cNvSpPr/>
          <p:nvPr/>
        </p:nvSpPr>
        <p:spPr>
          <a:xfrm rot="16200000">
            <a:off x="7766862" y="5090318"/>
            <a:ext cx="1197598" cy="3729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Table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DB9D825A-4049-C800-9A74-C85A6A9178A2}"/>
              </a:ext>
            </a:extLst>
          </p:cNvPr>
          <p:cNvSpPr/>
          <p:nvPr/>
        </p:nvSpPr>
        <p:spPr>
          <a:xfrm rot="16200000">
            <a:off x="8205677" y="3645741"/>
            <a:ext cx="277216" cy="1190987"/>
          </a:xfrm>
          <a:prstGeom prst="rightBrace">
            <a:avLst>
              <a:gd name="adj1" fmla="val 8333"/>
              <a:gd name="adj2" fmla="val 831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0B3F2EC1-CFCC-88F9-4A56-2E30E1B67C1C}"/>
              </a:ext>
            </a:extLst>
          </p:cNvPr>
          <p:cNvSpPr/>
          <p:nvPr/>
        </p:nvSpPr>
        <p:spPr>
          <a:xfrm rot="16200000">
            <a:off x="2738168" y="3091573"/>
            <a:ext cx="261781" cy="2354869"/>
          </a:xfrm>
          <a:prstGeom prst="rightBrace">
            <a:avLst>
              <a:gd name="adj1" fmla="val 8333"/>
              <a:gd name="adj2" fmla="val 862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8C5725E1-C544-2271-A198-8EF8E8A09EB9}"/>
              </a:ext>
            </a:extLst>
          </p:cNvPr>
          <p:cNvSpPr/>
          <p:nvPr/>
        </p:nvSpPr>
        <p:spPr>
          <a:xfrm>
            <a:off x="2528215" y="4707603"/>
            <a:ext cx="722627" cy="674630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Mongo</a:t>
            </a:r>
          </a:p>
          <a:p>
            <a:pPr algn="ctr"/>
            <a:r>
              <a:rPr lang="en-US" sz="1200" dirty="0"/>
              <a:t>DB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45D3F1-3292-2E27-C86C-9EC143927E51}"/>
              </a:ext>
            </a:extLst>
          </p:cNvPr>
          <p:cNvSpPr txBox="1"/>
          <p:nvPr/>
        </p:nvSpPr>
        <p:spPr>
          <a:xfrm>
            <a:off x="1910347" y="4387793"/>
            <a:ext cx="2016016" cy="23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Possible Database Alternatives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7A17B1-B6CD-FA81-DA70-2BC79D918E36}"/>
              </a:ext>
            </a:extLst>
          </p:cNvPr>
          <p:cNvSpPr txBox="1"/>
          <p:nvPr/>
        </p:nvSpPr>
        <p:spPr>
          <a:xfrm>
            <a:off x="7867427" y="4369050"/>
            <a:ext cx="1369445" cy="23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Visualization</a:t>
            </a:r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0DEEC2D-1F56-B79C-80E1-C6C0300619A7}"/>
              </a:ext>
            </a:extLst>
          </p:cNvPr>
          <p:cNvSpPr/>
          <p:nvPr/>
        </p:nvSpPr>
        <p:spPr>
          <a:xfrm rot="16200000">
            <a:off x="8236394" y="5092733"/>
            <a:ext cx="1197598" cy="3729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7A6B58A-C317-2D73-FEC5-87F9994839D9}"/>
              </a:ext>
            </a:extLst>
          </p:cNvPr>
          <p:cNvSpPr/>
          <p:nvPr/>
        </p:nvSpPr>
        <p:spPr>
          <a:xfrm>
            <a:off x="3420462" y="2837647"/>
            <a:ext cx="4553798" cy="3013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Specification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7F3DCD7-4B0B-9766-572E-4CC36207D958}"/>
              </a:ext>
            </a:extLst>
          </p:cNvPr>
          <p:cNvSpPr/>
          <p:nvPr/>
        </p:nvSpPr>
        <p:spPr>
          <a:xfrm>
            <a:off x="3069531" y="1009781"/>
            <a:ext cx="2657169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Command line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C6D4F88-5D4E-7654-C28C-E9714A219E72}"/>
              </a:ext>
            </a:extLst>
          </p:cNvPr>
          <p:cNvSpPr/>
          <p:nvPr/>
        </p:nvSpPr>
        <p:spPr>
          <a:xfrm>
            <a:off x="4527916" y="1604313"/>
            <a:ext cx="3726863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 Service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037A2D3-2B40-6016-FB90-D94C4E84D79C}"/>
              </a:ext>
            </a:extLst>
          </p:cNvPr>
          <p:cNvSpPr/>
          <p:nvPr/>
        </p:nvSpPr>
        <p:spPr>
          <a:xfrm>
            <a:off x="5025922" y="3797725"/>
            <a:ext cx="2948339" cy="2802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Job API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2701C9-9172-E5BD-015C-A0C21F7D39D4}"/>
              </a:ext>
            </a:extLst>
          </p:cNvPr>
          <p:cNvSpPr/>
          <p:nvPr/>
        </p:nvSpPr>
        <p:spPr>
          <a:xfrm>
            <a:off x="3439950" y="3805356"/>
            <a:ext cx="1406717" cy="26178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 API</a:t>
            </a:r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72336E2A-94E1-DC25-2505-F5F15C713496}"/>
              </a:ext>
            </a:extLst>
          </p:cNvPr>
          <p:cNvSpPr/>
          <p:nvPr/>
        </p:nvSpPr>
        <p:spPr>
          <a:xfrm>
            <a:off x="4722867" y="3891236"/>
            <a:ext cx="410009" cy="10191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8D32C985-09BC-BEB1-ADBF-51F1BB46F5EF}"/>
              </a:ext>
            </a:extLst>
          </p:cNvPr>
          <p:cNvSpPr/>
          <p:nvPr/>
        </p:nvSpPr>
        <p:spPr>
          <a:xfrm>
            <a:off x="1691624" y="4707603"/>
            <a:ext cx="722627" cy="674630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Files</a:t>
            </a:r>
          </a:p>
          <a:p>
            <a:pPr algn="ctr"/>
            <a:endParaRPr lang="en-US" sz="1200" dirty="0"/>
          </a:p>
        </p:txBody>
      </p:sp>
      <p:pic>
        <p:nvPicPr>
          <p:cNvPr id="31" name="Graphic 30" descr="User with solid fill">
            <a:extLst>
              <a:ext uri="{FF2B5EF4-FFF2-40B4-BE49-F238E27FC236}">
                <a16:creationId xmlns:a16="http://schemas.microsoft.com/office/drawing/2014/main" id="{0DBCAC7B-6D2E-AEB2-ED30-5BAD3CF7A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0452" y="3530825"/>
            <a:ext cx="582712" cy="507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C6C8B1B6-1A5B-DA18-B3A8-189A7D85B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93441" y="-146102"/>
            <a:ext cx="582712" cy="507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C916592-E3F3-AFA0-66F7-6F1316E88E43}"/>
              </a:ext>
            </a:extLst>
          </p:cNvPr>
          <p:cNvSpPr txBox="1"/>
          <p:nvPr/>
        </p:nvSpPr>
        <p:spPr>
          <a:xfrm>
            <a:off x="9322152" y="3982703"/>
            <a:ext cx="1190721" cy="310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B1F792-3A25-CDB6-C273-707A44A81ECE}"/>
              </a:ext>
            </a:extLst>
          </p:cNvPr>
          <p:cNvSpPr txBox="1"/>
          <p:nvPr/>
        </p:nvSpPr>
        <p:spPr>
          <a:xfrm>
            <a:off x="5897186" y="-6535"/>
            <a:ext cx="677026" cy="310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7A104C9-A8A1-43C6-FF87-16CA34E4FD79}"/>
              </a:ext>
            </a:extLst>
          </p:cNvPr>
          <p:cNvSpPr/>
          <p:nvPr/>
        </p:nvSpPr>
        <p:spPr>
          <a:xfrm>
            <a:off x="3069531" y="2206390"/>
            <a:ext cx="5185248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Python  API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69B42A10-D52C-89A0-1959-BB773DB706D7}"/>
              </a:ext>
            </a:extLst>
          </p:cNvPr>
          <p:cNvSpPr/>
          <p:nvPr/>
        </p:nvSpPr>
        <p:spPr>
          <a:xfrm rot="16200000">
            <a:off x="5506620" y="-1983755"/>
            <a:ext cx="262726" cy="509249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7ED78C49-3956-B65E-7858-E1627FBA29BA}"/>
              </a:ext>
            </a:extLst>
          </p:cNvPr>
          <p:cNvSpPr/>
          <p:nvPr/>
        </p:nvSpPr>
        <p:spPr>
          <a:xfrm>
            <a:off x="9199490" y="994044"/>
            <a:ext cx="325354" cy="55808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9247744-5726-9241-90F3-F954B407902E}"/>
              </a:ext>
            </a:extLst>
          </p:cNvPr>
          <p:cNvSpPr/>
          <p:nvPr/>
        </p:nvSpPr>
        <p:spPr>
          <a:xfrm>
            <a:off x="3063246" y="1601472"/>
            <a:ext cx="1368577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Python  API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25085C-F6CC-DCE9-2C09-5F395E3E9B58}"/>
              </a:ext>
            </a:extLst>
          </p:cNvPr>
          <p:cNvSpPr txBox="1"/>
          <p:nvPr/>
        </p:nvSpPr>
        <p:spPr>
          <a:xfrm rot="16200000">
            <a:off x="7798520" y="1706532"/>
            <a:ext cx="1400471" cy="310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mode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EEF60B-B71A-AAAD-7BFE-A5F1D2C52AF5}"/>
              </a:ext>
            </a:extLst>
          </p:cNvPr>
          <p:cNvSpPr txBox="1"/>
          <p:nvPr/>
        </p:nvSpPr>
        <p:spPr>
          <a:xfrm rot="16200000">
            <a:off x="1829413" y="1595857"/>
            <a:ext cx="1601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Command line </a:t>
            </a:r>
          </a:p>
          <a:p>
            <a:pPr algn="ctr"/>
            <a:r>
              <a:rPr lang="en-US" dirty="0"/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326364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6B20BC1-CB79-3EAD-3CC3-C1D02C100A0C}"/>
              </a:ext>
            </a:extLst>
          </p:cNvPr>
          <p:cNvSpPr/>
          <p:nvPr/>
        </p:nvSpPr>
        <p:spPr>
          <a:xfrm>
            <a:off x="6089435" y="855552"/>
            <a:ext cx="2173087" cy="619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94EB7DA4-EC8F-8EFE-EE3E-55878C3186D4}"/>
              </a:ext>
            </a:extLst>
          </p:cNvPr>
          <p:cNvSpPr/>
          <p:nvPr/>
        </p:nvSpPr>
        <p:spPr>
          <a:xfrm>
            <a:off x="3491513" y="3832789"/>
            <a:ext cx="750638" cy="801607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YamlDB</a:t>
            </a:r>
            <a:endParaRPr lang="en-US" sz="1200" dirty="0"/>
          </a:p>
          <a:p>
            <a:pPr algn="ctr"/>
            <a:r>
              <a:rPr lang="en-US" sz="1200" dirty="0"/>
              <a:t>(File)</a:t>
            </a:r>
          </a:p>
        </p:txBody>
      </p:sp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F52A1A7F-2FE4-F3F7-BA54-1AE0C98AC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4272" y="305971"/>
            <a:ext cx="605300" cy="6027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5629B4-6309-AE3A-115F-A78421248900}"/>
              </a:ext>
            </a:extLst>
          </p:cNvPr>
          <p:cNvSpPr/>
          <p:nvPr/>
        </p:nvSpPr>
        <p:spPr>
          <a:xfrm>
            <a:off x="3502702" y="2411599"/>
            <a:ext cx="1461245" cy="6190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Storage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D400AA7-AC31-38AD-22A6-B54AC5FBFDC1}"/>
              </a:ext>
            </a:extLst>
          </p:cNvPr>
          <p:cNvSpPr/>
          <p:nvPr/>
        </p:nvSpPr>
        <p:spPr>
          <a:xfrm>
            <a:off x="5154818" y="2408109"/>
            <a:ext cx="1461245" cy="6190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Executor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F9436B4-030A-6291-10EA-FD08339A5B2F}"/>
              </a:ext>
            </a:extLst>
          </p:cNvPr>
          <p:cNvSpPr/>
          <p:nvPr/>
        </p:nvSpPr>
        <p:spPr>
          <a:xfrm>
            <a:off x="6771773" y="2411599"/>
            <a:ext cx="1461245" cy="6190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Monitor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3146123-79CF-A646-FA93-A4ED51D14D0E}"/>
              </a:ext>
            </a:extLst>
          </p:cNvPr>
          <p:cNvSpPr/>
          <p:nvPr/>
        </p:nvSpPr>
        <p:spPr>
          <a:xfrm rot="16200000">
            <a:off x="3738022" y="4883879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(Linux)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310CF117-4962-3881-6F2D-16F1FB7FA46A}"/>
              </a:ext>
            </a:extLst>
          </p:cNvPr>
          <p:cNvSpPr/>
          <p:nvPr/>
        </p:nvSpPr>
        <p:spPr>
          <a:xfrm rot="16200000">
            <a:off x="5798797" y="2241389"/>
            <a:ext cx="276146" cy="202175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D925B87-C932-CEDD-530F-1CB2ADF42EF1}"/>
              </a:ext>
            </a:extLst>
          </p:cNvPr>
          <p:cNvSpPr/>
          <p:nvPr/>
        </p:nvSpPr>
        <p:spPr>
          <a:xfrm rot="16200000">
            <a:off x="4133558" y="4880941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</a:t>
            </a:r>
            <a:r>
              <a:rPr lang="en-US" sz="1200" dirty="0" err="1"/>
              <a:t>MacOs</a:t>
            </a:r>
            <a:r>
              <a:rPr lang="en-US" sz="1200" dirty="0"/>
              <a:t>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C7D0B3-25D9-BE08-0DE1-FCC18C1C9195}"/>
              </a:ext>
            </a:extLst>
          </p:cNvPr>
          <p:cNvSpPr/>
          <p:nvPr/>
        </p:nvSpPr>
        <p:spPr>
          <a:xfrm rot="16200000">
            <a:off x="4540152" y="4880940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(Windows)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26F5C990-FEE0-33B3-5311-32F1A6109135}"/>
              </a:ext>
            </a:extLst>
          </p:cNvPr>
          <p:cNvSpPr/>
          <p:nvPr/>
        </p:nvSpPr>
        <p:spPr>
          <a:xfrm rot="16200000">
            <a:off x="5132122" y="3044658"/>
            <a:ext cx="276146" cy="1638480"/>
          </a:xfrm>
          <a:prstGeom prst="rightBrace">
            <a:avLst>
              <a:gd name="adj1" fmla="val 8333"/>
              <a:gd name="adj2" fmla="val 293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1B916A-335C-476F-BCA7-E0663E979534}"/>
              </a:ext>
            </a:extLst>
          </p:cNvPr>
          <p:cNvSpPr txBox="1"/>
          <p:nvPr/>
        </p:nvSpPr>
        <p:spPr>
          <a:xfrm>
            <a:off x="4655654" y="3436362"/>
            <a:ext cx="776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Localhost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850FF8B-2968-18A7-CCF1-8AE608ED5486}"/>
              </a:ext>
            </a:extLst>
          </p:cNvPr>
          <p:cNvSpPr/>
          <p:nvPr/>
        </p:nvSpPr>
        <p:spPr>
          <a:xfrm rot="16200000">
            <a:off x="5645405" y="4883879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SLURM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28FA37A-DFD1-6508-FA21-152AE9B921D1}"/>
              </a:ext>
            </a:extLst>
          </p:cNvPr>
          <p:cNvSpPr/>
          <p:nvPr/>
        </p:nvSpPr>
        <p:spPr>
          <a:xfrm rot="16200000">
            <a:off x="6040942" y="4880941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LSF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2C645B6-5DDF-CA5F-523F-00C34F91D035}"/>
              </a:ext>
            </a:extLst>
          </p:cNvPr>
          <p:cNvSpPr/>
          <p:nvPr/>
        </p:nvSpPr>
        <p:spPr>
          <a:xfrm rot="16200000">
            <a:off x="6447535" y="4880940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SSH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15B55E5-0F88-757C-7044-018011C15840}"/>
              </a:ext>
            </a:extLst>
          </p:cNvPr>
          <p:cNvSpPr/>
          <p:nvPr/>
        </p:nvSpPr>
        <p:spPr>
          <a:xfrm rot="16200000">
            <a:off x="6841924" y="3242239"/>
            <a:ext cx="276146" cy="124331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AEEA8B-DEA4-4E26-FE85-A915754213AB}"/>
              </a:ext>
            </a:extLst>
          </p:cNvPr>
          <p:cNvSpPr txBox="1"/>
          <p:nvPr/>
        </p:nvSpPr>
        <p:spPr>
          <a:xfrm>
            <a:off x="6600049" y="3390341"/>
            <a:ext cx="99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Remote Host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00CEEC0-6B39-2690-D5FA-BC4675D60252}"/>
              </a:ext>
            </a:extLst>
          </p:cNvPr>
          <p:cNvSpPr/>
          <p:nvPr/>
        </p:nvSpPr>
        <p:spPr>
          <a:xfrm rot="16200000">
            <a:off x="4955765" y="4880940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(WSL, Windows)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FC16B69-4852-0E0C-69F5-0CC9E3C2FCDE}"/>
              </a:ext>
            </a:extLst>
          </p:cNvPr>
          <p:cNvSpPr/>
          <p:nvPr/>
        </p:nvSpPr>
        <p:spPr>
          <a:xfrm rot="16200000">
            <a:off x="7516878" y="4291615"/>
            <a:ext cx="1423007" cy="3874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</a:t>
            </a:r>
            <a:r>
              <a:rPr lang="en-US" sz="1200" dirty="0" err="1"/>
              <a:t>Graoh</a:t>
            </a:r>
            <a:endParaRPr lang="en-US" sz="1200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18C4BB6-1A6F-E1E8-B777-3305B6E6762B}"/>
              </a:ext>
            </a:extLst>
          </p:cNvPr>
          <p:cNvSpPr/>
          <p:nvPr/>
        </p:nvSpPr>
        <p:spPr>
          <a:xfrm rot="16200000">
            <a:off x="7963940" y="4298986"/>
            <a:ext cx="1423007" cy="3874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Table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DB9D825A-4049-C800-9A74-C85A6A9178A2}"/>
              </a:ext>
            </a:extLst>
          </p:cNvPr>
          <p:cNvSpPr/>
          <p:nvPr/>
        </p:nvSpPr>
        <p:spPr>
          <a:xfrm rot="16200000">
            <a:off x="8488543" y="2643642"/>
            <a:ext cx="329393" cy="1237153"/>
          </a:xfrm>
          <a:prstGeom prst="rightBrace">
            <a:avLst>
              <a:gd name="adj1" fmla="val 8333"/>
              <a:gd name="adj2" fmla="val 831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0B3F2EC1-CFCC-88F9-4A56-2E30E1B67C1C}"/>
              </a:ext>
            </a:extLst>
          </p:cNvPr>
          <p:cNvSpPr/>
          <p:nvPr/>
        </p:nvSpPr>
        <p:spPr>
          <a:xfrm rot="16200000">
            <a:off x="3320158" y="2648412"/>
            <a:ext cx="276147" cy="1461243"/>
          </a:xfrm>
          <a:prstGeom prst="rightBrace">
            <a:avLst>
              <a:gd name="adj1" fmla="val 8333"/>
              <a:gd name="adj2" fmla="val 7949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8C5725E1-C544-2271-A198-8EF8E8A09EB9}"/>
              </a:ext>
            </a:extLst>
          </p:cNvPr>
          <p:cNvSpPr/>
          <p:nvPr/>
        </p:nvSpPr>
        <p:spPr>
          <a:xfrm>
            <a:off x="2458103" y="3832789"/>
            <a:ext cx="750638" cy="801607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Mongo</a:t>
            </a:r>
          </a:p>
          <a:p>
            <a:pPr algn="ctr"/>
            <a:r>
              <a:rPr lang="en-US" sz="1200" dirty="0"/>
              <a:t>DB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45D3F1-3292-2E27-C86C-9EC143927E51}"/>
              </a:ext>
            </a:extLst>
          </p:cNvPr>
          <p:cNvSpPr txBox="1"/>
          <p:nvPr/>
        </p:nvSpPr>
        <p:spPr>
          <a:xfrm>
            <a:off x="2428407" y="3539366"/>
            <a:ext cx="209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Possible Database Alternatives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7A17B1-B6CD-FA81-DA70-2BC79D918E36}"/>
              </a:ext>
            </a:extLst>
          </p:cNvPr>
          <p:cNvSpPr txBox="1"/>
          <p:nvPr/>
        </p:nvSpPr>
        <p:spPr>
          <a:xfrm>
            <a:off x="8157897" y="3414091"/>
            <a:ext cx="142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Visualization</a:t>
            </a:r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0DEEC2D-1F56-B79C-80E1-C6C0300619A7}"/>
              </a:ext>
            </a:extLst>
          </p:cNvPr>
          <p:cNvSpPr/>
          <p:nvPr/>
        </p:nvSpPr>
        <p:spPr>
          <a:xfrm rot="16200000">
            <a:off x="8451673" y="4301856"/>
            <a:ext cx="1423007" cy="3874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7A6B58A-C317-2D73-FEC5-87F9994839D9}"/>
              </a:ext>
            </a:extLst>
          </p:cNvPr>
          <p:cNvSpPr/>
          <p:nvPr/>
        </p:nvSpPr>
        <p:spPr>
          <a:xfrm>
            <a:off x="3502702" y="1632597"/>
            <a:ext cx="4733025" cy="6190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 Service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7F3DCD7-4B0B-9766-572E-4CC36207D958}"/>
              </a:ext>
            </a:extLst>
          </p:cNvPr>
          <p:cNvSpPr/>
          <p:nvPr/>
        </p:nvSpPr>
        <p:spPr>
          <a:xfrm>
            <a:off x="3502702" y="879699"/>
            <a:ext cx="2408994" cy="619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202190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31628A-C8D6-2AF5-C3BC-8DC341057813}"/>
              </a:ext>
            </a:extLst>
          </p:cNvPr>
          <p:cNvSpPr/>
          <p:nvPr/>
        </p:nvSpPr>
        <p:spPr>
          <a:xfrm>
            <a:off x="210764" y="1053912"/>
            <a:ext cx="2344846" cy="619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Experiment 1 … n Specification</a:t>
            </a:r>
          </a:p>
        </p:txBody>
      </p:sp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04796ACC-239D-CD59-F479-5B272A3D6544}"/>
              </a:ext>
            </a:extLst>
          </p:cNvPr>
          <p:cNvSpPr/>
          <p:nvPr/>
        </p:nvSpPr>
        <p:spPr>
          <a:xfrm>
            <a:off x="288587" y="1783557"/>
            <a:ext cx="310346" cy="1197862"/>
          </a:xfrm>
          <a:prstGeom prst="snip1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Config.yaml</a:t>
            </a:r>
            <a:endParaRPr lang="en-US" sz="1200" dirty="0"/>
          </a:p>
        </p:txBody>
      </p:sp>
      <p:sp>
        <p:nvSpPr>
          <p:cNvPr id="8" name="Snip Single Corner Rectangle 7">
            <a:extLst>
              <a:ext uri="{FF2B5EF4-FFF2-40B4-BE49-F238E27FC236}">
                <a16:creationId xmlns:a16="http://schemas.microsoft.com/office/drawing/2014/main" id="{777958D2-46B0-CC00-085B-34B76622AA87}"/>
              </a:ext>
            </a:extLst>
          </p:cNvPr>
          <p:cNvSpPr/>
          <p:nvPr/>
        </p:nvSpPr>
        <p:spPr>
          <a:xfrm>
            <a:off x="706513" y="1783554"/>
            <a:ext cx="310346" cy="1197862"/>
          </a:xfrm>
          <a:prstGeom prst="snip1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Config.py</a:t>
            </a:r>
            <a:endParaRPr lang="en-US" sz="1200" dirty="0"/>
          </a:p>
        </p:txBody>
      </p:sp>
      <p:sp>
        <p:nvSpPr>
          <p:cNvPr id="9" name="Snip Single Corner Rectangle 8">
            <a:extLst>
              <a:ext uri="{FF2B5EF4-FFF2-40B4-BE49-F238E27FC236}">
                <a16:creationId xmlns:a16="http://schemas.microsoft.com/office/drawing/2014/main" id="{AAC380C8-CDD5-5BF0-80E7-BDE4B195BBA4}"/>
              </a:ext>
            </a:extLst>
          </p:cNvPr>
          <p:cNvSpPr/>
          <p:nvPr/>
        </p:nvSpPr>
        <p:spPr>
          <a:xfrm>
            <a:off x="1124439" y="1783554"/>
            <a:ext cx="310346" cy="1197862"/>
          </a:xfrm>
          <a:prstGeom prst="snip1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Config.ipynb</a:t>
            </a:r>
            <a:endParaRPr lang="en-US" sz="1200" dirty="0"/>
          </a:p>
        </p:txBody>
      </p:sp>
      <p:sp>
        <p:nvSpPr>
          <p:cNvPr id="10" name="Snip Single Corner Rectangle 9">
            <a:extLst>
              <a:ext uri="{FF2B5EF4-FFF2-40B4-BE49-F238E27FC236}">
                <a16:creationId xmlns:a16="http://schemas.microsoft.com/office/drawing/2014/main" id="{DE675605-85E4-F61B-6E13-A71132002C5D}"/>
              </a:ext>
            </a:extLst>
          </p:cNvPr>
          <p:cNvSpPr/>
          <p:nvPr/>
        </p:nvSpPr>
        <p:spPr>
          <a:xfrm>
            <a:off x="1542337" y="1783554"/>
            <a:ext cx="310346" cy="1197862"/>
          </a:xfrm>
          <a:prstGeom prst="snip1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CLI Attributes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9D42F00-DF77-451C-0D19-FC584E9B32F4}"/>
              </a:ext>
            </a:extLst>
          </p:cNvPr>
          <p:cNvSpPr/>
          <p:nvPr/>
        </p:nvSpPr>
        <p:spPr>
          <a:xfrm>
            <a:off x="5347658" y="1053912"/>
            <a:ext cx="2408994" cy="619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Batch Executor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1C3D7B-2BD1-A7D5-A381-0098549B4E01}"/>
              </a:ext>
            </a:extLst>
          </p:cNvPr>
          <p:cNvSpPr/>
          <p:nvPr/>
        </p:nvSpPr>
        <p:spPr>
          <a:xfrm rot="16200000">
            <a:off x="5030977" y="2191089"/>
            <a:ext cx="1197863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SLURM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7147B4-A317-CA44-1170-2BC09C21025F}"/>
              </a:ext>
            </a:extLst>
          </p:cNvPr>
          <p:cNvSpPr/>
          <p:nvPr/>
        </p:nvSpPr>
        <p:spPr>
          <a:xfrm rot="16200000">
            <a:off x="5487448" y="2191090"/>
            <a:ext cx="1197863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D777C0E-85BE-1BF8-41D3-87CEE7D7AF51}"/>
              </a:ext>
            </a:extLst>
          </p:cNvPr>
          <p:cNvSpPr/>
          <p:nvPr/>
        </p:nvSpPr>
        <p:spPr>
          <a:xfrm rot="16200000">
            <a:off x="5943918" y="2191089"/>
            <a:ext cx="1197863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SSH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A837752-886C-B152-8B82-00C8AD4446E5}"/>
              </a:ext>
            </a:extLst>
          </p:cNvPr>
          <p:cNvSpPr/>
          <p:nvPr/>
        </p:nvSpPr>
        <p:spPr>
          <a:xfrm rot="16200000">
            <a:off x="6404290" y="2191089"/>
            <a:ext cx="1197863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7D40F56-2C76-6438-90D6-E9A9C6AC82ED}"/>
              </a:ext>
            </a:extLst>
          </p:cNvPr>
          <p:cNvSpPr/>
          <p:nvPr/>
        </p:nvSpPr>
        <p:spPr>
          <a:xfrm rot="16200000">
            <a:off x="6878065" y="2191089"/>
            <a:ext cx="1197863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Cloudmesh</a:t>
            </a:r>
            <a:r>
              <a:rPr lang="en-US" sz="1200" dirty="0"/>
              <a:t>-cc</a:t>
            </a:r>
          </a:p>
          <a:p>
            <a:pPr algn="ctr"/>
            <a:r>
              <a:rPr lang="en-US" sz="1200" dirty="0"/>
              <a:t>Workflow</a:t>
            </a:r>
          </a:p>
        </p:txBody>
      </p:sp>
      <p:sp>
        <p:nvSpPr>
          <p:cNvPr id="17" name="Snip Single Corner Rectangle 16">
            <a:extLst>
              <a:ext uri="{FF2B5EF4-FFF2-40B4-BE49-F238E27FC236}">
                <a16:creationId xmlns:a16="http://schemas.microsoft.com/office/drawing/2014/main" id="{7C2F500F-DBFB-B1A4-18E4-46036F0425E8}"/>
              </a:ext>
            </a:extLst>
          </p:cNvPr>
          <p:cNvSpPr/>
          <p:nvPr/>
        </p:nvSpPr>
        <p:spPr>
          <a:xfrm>
            <a:off x="1960235" y="1783554"/>
            <a:ext cx="506558" cy="1197862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Execution</a:t>
            </a:r>
          </a:p>
          <a:p>
            <a:pPr algn="ctr"/>
            <a:r>
              <a:rPr lang="en-US" sz="1200" dirty="0"/>
              <a:t>Template</a:t>
            </a:r>
          </a:p>
        </p:txBody>
      </p:sp>
      <p:sp>
        <p:nvSpPr>
          <p:cNvPr id="18" name="Snip Single Corner Rectangle 17">
            <a:extLst>
              <a:ext uri="{FF2B5EF4-FFF2-40B4-BE49-F238E27FC236}">
                <a16:creationId xmlns:a16="http://schemas.microsoft.com/office/drawing/2014/main" id="{784AC3FA-9C04-0825-3D30-B2E7115A4E83}"/>
              </a:ext>
            </a:extLst>
          </p:cNvPr>
          <p:cNvSpPr/>
          <p:nvPr/>
        </p:nvSpPr>
        <p:spPr>
          <a:xfrm>
            <a:off x="3115543" y="790739"/>
            <a:ext cx="555934" cy="1197862"/>
          </a:xfrm>
          <a:prstGeom prst="snip1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Execution</a:t>
            </a:r>
          </a:p>
          <a:p>
            <a:pPr algn="ctr"/>
            <a:r>
              <a:rPr lang="en-US" sz="1200" dirty="0"/>
              <a:t>Description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2EB2E44-C6DF-1C8E-0D03-EA3555EE7CB6}"/>
              </a:ext>
            </a:extLst>
          </p:cNvPr>
          <p:cNvSpPr/>
          <p:nvPr/>
        </p:nvSpPr>
        <p:spPr>
          <a:xfrm>
            <a:off x="4907092" y="1208660"/>
            <a:ext cx="299855" cy="309501"/>
          </a:xfrm>
          <a:prstGeom prst="rightArrow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Single Corner Rectangle 20">
            <a:extLst>
              <a:ext uri="{FF2B5EF4-FFF2-40B4-BE49-F238E27FC236}">
                <a16:creationId xmlns:a16="http://schemas.microsoft.com/office/drawing/2014/main" id="{D3CD0924-D14E-C5FA-F1DF-9EBF2B74478D}"/>
              </a:ext>
            </a:extLst>
          </p:cNvPr>
          <p:cNvSpPr/>
          <p:nvPr/>
        </p:nvSpPr>
        <p:spPr>
          <a:xfrm>
            <a:off x="4231507" y="799882"/>
            <a:ext cx="555934" cy="1197862"/>
          </a:xfrm>
          <a:prstGeom prst="snip1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Batch Job Permutations 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42870520-8F4D-CFEE-D3DD-B2CFBE7A6F9C}"/>
              </a:ext>
            </a:extLst>
          </p:cNvPr>
          <p:cNvSpPr/>
          <p:nvPr/>
        </p:nvSpPr>
        <p:spPr>
          <a:xfrm>
            <a:off x="2685354" y="1208661"/>
            <a:ext cx="299855" cy="309501"/>
          </a:xfrm>
          <a:prstGeom prst="rightArrow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A5AA4556-5C52-53F8-8F86-AA7068AF9E30}"/>
              </a:ext>
            </a:extLst>
          </p:cNvPr>
          <p:cNvSpPr/>
          <p:nvPr/>
        </p:nvSpPr>
        <p:spPr>
          <a:xfrm>
            <a:off x="3801423" y="1208441"/>
            <a:ext cx="299855" cy="309501"/>
          </a:xfrm>
          <a:prstGeom prst="rightArrow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5E4893B8-B7D6-540F-9D68-6DC1709ABF69}"/>
              </a:ext>
            </a:extLst>
          </p:cNvPr>
          <p:cNvSpPr/>
          <p:nvPr/>
        </p:nvSpPr>
        <p:spPr>
          <a:xfrm rot="5400000">
            <a:off x="9890152" y="465573"/>
            <a:ext cx="318152" cy="706166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Result 1</a:t>
            </a:r>
          </a:p>
        </p:txBody>
      </p: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2E508BE1-31C9-8688-CDFB-80D080DC2EED}"/>
              </a:ext>
            </a:extLst>
          </p:cNvPr>
          <p:cNvSpPr/>
          <p:nvPr/>
        </p:nvSpPr>
        <p:spPr>
          <a:xfrm rot="5400000">
            <a:off x="9890883" y="1102673"/>
            <a:ext cx="319896" cy="706166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Result 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96DCA6-4B25-7658-CF14-38625DFBE587}"/>
              </a:ext>
            </a:extLst>
          </p:cNvPr>
          <p:cNvSpPr txBox="1"/>
          <p:nvPr/>
        </p:nvSpPr>
        <p:spPr>
          <a:xfrm>
            <a:off x="9895239" y="8844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81F86EC-513F-BB43-B7DC-8A6ADBEF4EC3}"/>
              </a:ext>
            </a:extLst>
          </p:cNvPr>
          <p:cNvCxnSpPr>
            <a:cxnSpLocks/>
            <a:stCxn id="18" idx="3"/>
            <a:endCxn id="25" idx="2"/>
          </p:cNvCxnSpPr>
          <p:nvPr/>
        </p:nvCxnSpPr>
        <p:spPr>
          <a:xfrm rot="16200000" flipH="1">
            <a:off x="5503571" y="-1319322"/>
            <a:ext cx="28206" cy="4248328"/>
          </a:xfrm>
          <a:prstGeom prst="bentConnector3">
            <a:avLst>
              <a:gd name="adj1" fmla="val -97678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ingle Corner Rectangle 31">
            <a:extLst>
              <a:ext uri="{FF2B5EF4-FFF2-40B4-BE49-F238E27FC236}">
                <a16:creationId xmlns:a16="http://schemas.microsoft.com/office/drawing/2014/main" id="{CE028FEB-2536-B814-FABA-6E15F6CE2DA4}"/>
              </a:ext>
            </a:extLst>
          </p:cNvPr>
          <p:cNvSpPr/>
          <p:nvPr/>
        </p:nvSpPr>
        <p:spPr>
          <a:xfrm rot="5400000">
            <a:off x="8392081" y="220013"/>
            <a:ext cx="318154" cy="1197862"/>
          </a:xfrm>
          <a:prstGeom prst="snip1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Configuration 1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341FD20-C469-6DC0-CD5D-6A900A932D29}"/>
              </a:ext>
            </a:extLst>
          </p:cNvPr>
          <p:cNvCxnSpPr>
            <a:cxnSpLocks/>
            <a:stCxn id="4" idx="0"/>
            <a:endCxn id="25" idx="2"/>
          </p:cNvCxnSpPr>
          <p:nvPr/>
        </p:nvCxnSpPr>
        <p:spPr>
          <a:xfrm rot="5400000" flipH="1" flipV="1">
            <a:off x="4395029" y="-2192896"/>
            <a:ext cx="234967" cy="6258651"/>
          </a:xfrm>
          <a:prstGeom prst="bentConnector3">
            <a:avLst>
              <a:gd name="adj1" fmla="val 2292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B3CAC580-FD33-58B2-A309-82E848638C61}"/>
              </a:ext>
            </a:extLst>
          </p:cNvPr>
          <p:cNvSpPr/>
          <p:nvPr/>
        </p:nvSpPr>
        <p:spPr>
          <a:xfrm rot="5400000">
            <a:off x="8392081" y="855954"/>
            <a:ext cx="318154" cy="1197862"/>
          </a:xfrm>
          <a:prstGeom prst="snip1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Configuration 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ED20D2-655A-773C-FCAF-55138FD45A08}"/>
              </a:ext>
            </a:extLst>
          </p:cNvPr>
          <p:cNvSpPr txBox="1"/>
          <p:nvPr/>
        </p:nvSpPr>
        <p:spPr>
          <a:xfrm>
            <a:off x="8363080" y="8884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Snip Single Corner Rectangle 24">
            <a:extLst>
              <a:ext uri="{FF2B5EF4-FFF2-40B4-BE49-F238E27FC236}">
                <a16:creationId xmlns:a16="http://schemas.microsoft.com/office/drawing/2014/main" id="{0C86C5A1-51F4-339D-CC1A-C644B5AB3C62}"/>
              </a:ext>
            </a:extLst>
          </p:cNvPr>
          <p:cNvSpPr/>
          <p:nvPr/>
        </p:nvSpPr>
        <p:spPr>
          <a:xfrm rot="5400000">
            <a:off x="7363871" y="743828"/>
            <a:ext cx="555933" cy="706166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Program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4FEC070C-0882-EE15-57A4-5BEFC0892DC7}"/>
              </a:ext>
            </a:extLst>
          </p:cNvPr>
          <p:cNvSpPr/>
          <p:nvPr/>
        </p:nvSpPr>
        <p:spPr>
          <a:xfrm>
            <a:off x="9322596" y="939185"/>
            <a:ext cx="299855" cy="309501"/>
          </a:xfrm>
          <a:prstGeom prst="rightArrow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4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3306</TotalTime>
  <Words>226</Words>
  <Application>Microsoft Macintosh PowerPoint</Application>
  <PresentationFormat>Widescreen</PresentationFormat>
  <Paragraphs>129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</cp:revision>
  <dcterms:created xsi:type="dcterms:W3CDTF">2022-08-25T17:32:35Z</dcterms:created>
  <dcterms:modified xsi:type="dcterms:W3CDTF">2023-07-08T14:14:16Z</dcterms:modified>
</cp:coreProperties>
</file>