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6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2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3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3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7DFE-39F7-40A9-B925-26F1665213E4}" type="datetimeFigureOut">
              <a:rPr lang="en-US" smtClean="0"/>
              <a:t>4/2/14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B57E-FC30-4320-89B2-E76F36BCD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1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endCxn id="5" idx="3"/>
          </p:cNvCxnSpPr>
          <p:nvPr/>
        </p:nvCxnSpPr>
        <p:spPr>
          <a:xfrm flipH="1">
            <a:off x="3200400" y="4572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ounded Rectangle 1050"/>
          <p:cNvSpPr/>
          <p:nvPr/>
        </p:nvSpPr>
        <p:spPr>
          <a:xfrm>
            <a:off x="838201" y="1981200"/>
            <a:ext cx="5029199" cy="2667000"/>
          </a:xfrm>
          <a:prstGeom prst="roundRect">
            <a:avLst>
              <a:gd name="adj" fmla="val 4888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r"/>
            <a:r>
              <a:rPr lang="en-US" sz="1000" b="1" dirty="0" err="1" smtClean="0">
                <a:solidFill>
                  <a:schemeClr val="tx1"/>
                </a:solidFill>
              </a:rPr>
              <a:t>Cloudmesh</a:t>
            </a:r>
            <a:r>
              <a:rPr lang="en-US" sz="1000" b="1" dirty="0" smtClean="0">
                <a:solidFill>
                  <a:schemeClr val="tx1"/>
                </a:solidFill>
              </a:rPr>
              <a:t> Metrics Core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1052" name="Group 1051"/>
          <p:cNvGrpSpPr/>
          <p:nvPr/>
        </p:nvGrpSpPr>
        <p:grpSpPr>
          <a:xfrm>
            <a:off x="2286000" y="76200"/>
            <a:ext cx="914400" cy="609600"/>
            <a:chOff x="2209800" y="381000"/>
            <a:chExt cx="914400" cy="609600"/>
          </a:xfrm>
        </p:grpSpPr>
        <p:sp>
          <p:nvSpPr>
            <p:cNvPr id="5" name="Rectangle 4"/>
            <p:cNvSpPr/>
            <p:nvPr/>
          </p:nvSpPr>
          <p:spPr>
            <a:xfrm>
              <a:off x="2362200" y="533400"/>
              <a:ext cx="762000" cy="457200"/>
            </a:xfrm>
            <a:prstGeom prst="rect">
              <a:avLst/>
            </a:prstGeom>
            <a:noFill/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86000" y="457200"/>
              <a:ext cx="762000" cy="4572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209800" y="381000"/>
              <a:ext cx="762000" cy="45720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FutureGrid Projects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066800" y="990600"/>
            <a:ext cx="3124200" cy="838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CloudMesh</a:t>
            </a:r>
            <a:r>
              <a:rPr lang="en-US" sz="1000" b="1" dirty="0" smtClean="0">
                <a:solidFill>
                  <a:schemeClr val="tx1"/>
                </a:solidFill>
              </a:rPr>
              <a:t> : Universal Framework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1295400"/>
            <a:ext cx="762000" cy="457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Web Dashboard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7900" y="1295400"/>
            <a:ext cx="762000" cy="457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 Interface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1295400"/>
            <a:ext cx="762000" cy="457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 API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2133600"/>
            <a:ext cx="3124200" cy="838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Metric</a:t>
            </a:r>
            <a:r>
              <a:rPr lang="en-US" sz="10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Analyzer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5400" y="2438400"/>
            <a:ext cx="762000" cy="457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 terminal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7900" y="2438400"/>
            <a:ext cx="762000" cy="457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Report Generator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00400" y="2438400"/>
            <a:ext cx="762000" cy="4572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Data Export Tool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6800" y="3048000"/>
            <a:ext cx="3124200" cy="14478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Metric Collector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95400" y="3295652"/>
            <a:ext cx="2667000" cy="28575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Single unified data type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95400" y="3695702"/>
            <a:ext cx="876300" cy="2667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 Parser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09900" y="3695704"/>
            <a:ext cx="952500" cy="26669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DB Parser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95400" y="4038600"/>
            <a:ext cx="2667000" cy="3429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Custom Filter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for different data types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4876800" y="3276600"/>
            <a:ext cx="838200" cy="990600"/>
          </a:xfrm>
          <a:prstGeom prst="flowChartMagneticDisk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Metric Database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6299" y="3519354"/>
            <a:ext cx="201850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Resource Allocation Data</a:t>
            </a:r>
          </a:p>
          <a:p>
            <a:r>
              <a:rPr lang="en-US" sz="1050" dirty="0" smtClean="0"/>
              <a:t>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en-US" sz="1050" dirty="0" smtClean="0"/>
              <a:t>Project &amp; User Information</a:t>
            </a:r>
          </a:p>
          <a:p>
            <a:pPr marL="285750" indent="-285750">
              <a:buFontTx/>
              <a:buChar char="-"/>
            </a:pPr>
            <a:r>
              <a:rPr lang="en-US" sz="1050" dirty="0" smtClean="0"/>
              <a:t>Resource Usage</a:t>
            </a:r>
          </a:p>
          <a:p>
            <a:pPr marL="285750" indent="-285750">
              <a:buFontTx/>
              <a:buChar char="-"/>
            </a:pPr>
            <a:r>
              <a:rPr lang="en-US" sz="1050" dirty="0" smtClean="0"/>
              <a:t>Host Information</a:t>
            </a:r>
            <a:endParaRPr lang="en-US" sz="1050" dirty="0"/>
          </a:p>
        </p:txBody>
      </p:sp>
      <p:sp>
        <p:nvSpPr>
          <p:cNvPr id="48" name="Rectangle 47"/>
          <p:cNvSpPr/>
          <p:nvPr/>
        </p:nvSpPr>
        <p:spPr>
          <a:xfrm>
            <a:off x="609600" y="5114925"/>
            <a:ext cx="5486400" cy="143827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IaaS</a:t>
            </a:r>
            <a:r>
              <a:rPr lang="en-US" sz="1200" b="1" dirty="0" smtClean="0">
                <a:solidFill>
                  <a:schemeClr val="tx1"/>
                </a:solidFill>
              </a:rPr>
              <a:t> Platforms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39" name="Flowchart: Magnetic Disk 1038"/>
          <p:cNvSpPr/>
          <p:nvPr/>
        </p:nvSpPr>
        <p:spPr>
          <a:xfrm>
            <a:off x="1447800" y="5495925"/>
            <a:ext cx="533400" cy="609600"/>
          </a:xfrm>
          <a:prstGeom prst="flowChartMagneticDisk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Usage DB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8201" y="5976941"/>
            <a:ext cx="892099" cy="47624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OpenStack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Flowchart: Magnetic Disk 55"/>
          <p:cNvSpPr/>
          <p:nvPr/>
        </p:nvSpPr>
        <p:spPr>
          <a:xfrm>
            <a:off x="3886200" y="5495925"/>
            <a:ext cx="533400" cy="581025"/>
          </a:xfrm>
          <a:prstGeom prst="flowChartMagneticDisk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Usage DB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52800" y="5976943"/>
            <a:ext cx="762000" cy="47624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Nimbus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40" name="Folded Corner 1039"/>
          <p:cNvSpPr/>
          <p:nvPr/>
        </p:nvSpPr>
        <p:spPr>
          <a:xfrm>
            <a:off x="2667000" y="5543550"/>
            <a:ext cx="533400" cy="609600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Usage Logs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133600" y="5976941"/>
            <a:ext cx="762000" cy="47624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Eucalyptus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Folded Corner 58"/>
          <p:cNvSpPr/>
          <p:nvPr/>
        </p:nvSpPr>
        <p:spPr>
          <a:xfrm>
            <a:off x="5219700" y="5691187"/>
            <a:ext cx="533400" cy="609600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Flowchart: Magnetic Disk 56"/>
          <p:cNvSpPr/>
          <p:nvPr/>
        </p:nvSpPr>
        <p:spPr>
          <a:xfrm>
            <a:off x="5067300" y="5495925"/>
            <a:ext cx="533400" cy="619125"/>
          </a:xfrm>
          <a:prstGeom prst="flowChartMagneticDisk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72000" y="5976939"/>
            <a:ext cx="762000" cy="4762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Other services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045" name="Group 1044"/>
          <p:cNvGrpSpPr/>
          <p:nvPr/>
        </p:nvGrpSpPr>
        <p:grpSpPr>
          <a:xfrm>
            <a:off x="152402" y="304799"/>
            <a:ext cx="2133599" cy="4800601"/>
            <a:chOff x="152402" y="304799"/>
            <a:chExt cx="2133599" cy="4962525"/>
          </a:xfrm>
        </p:grpSpPr>
        <p:cxnSp>
          <p:nvCxnSpPr>
            <p:cNvPr id="1038" name="Elbow Connector 1037"/>
            <p:cNvCxnSpPr>
              <a:stCxn id="2" idx="1"/>
            </p:cNvCxnSpPr>
            <p:nvPr/>
          </p:nvCxnSpPr>
          <p:spPr>
            <a:xfrm rot="10800000" flipV="1">
              <a:off x="609600" y="304799"/>
              <a:ext cx="1676401" cy="496252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TextBox 1043"/>
            <p:cNvSpPr txBox="1"/>
            <p:nvPr/>
          </p:nvSpPr>
          <p:spPr>
            <a:xfrm rot="16200000">
              <a:off x="-255242" y="3531843"/>
              <a:ext cx="121539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Resource Allocation</a:t>
              </a:r>
            </a:p>
            <a:p>
              <a:r>
                <a:rPr lang="en-US" sz="1000" dirty="0" smtClean="0"/>
                <a:t>Request</a:t>
              </a:r>
            </a:p>
          </p:txBody>
        </p:sp>
      </p:grpSp>
      <p:grpSp>
        <p:nvGrpSpPr>
          <p:cNvPr id="1047" name="Group 1046"/>
          <p:cNvGrpSpPr/>
          <p:nvPr/>
        </p:nvGrpSpPr>
        <p:grpSpPr>
          <a:xfrm>
            <a:off x="4191000" y="2552700"/>
            <a:ext cx="1600200" cy="723900"/>
            <a:chOff x="4191000" y="2781300"/>
            <a:chExt cx="1600200" cy="723900"/>
          </a:xfrm>
        </p:grpSpPr>
        <p:cxnSp>
          <p:nvCxnSpPr>
            <p:cNvPr id="27" name="Elbow Connector 26"/>
            <p:cNvCxnSpPr>
              <a:stCxn id="13" idx="1"/>
              <a:endCxn id="15" idx="3"/>
            </p:cNvCxnSpPr>
            <p:nvPr/>
          </p:nvCxnSpPr>
          <p:spPr>
            <a:xfrm rot="16200000" flipV="1">
              <a:off x="4381500" y="2590800"/>
              <a:ext cx="723900" cy="11049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TextBox 1045"/>
            <p:cNvSpPr txBox="1"/>
            <p:nvPr/>
          </p:nvSpPr>
          <p:spPr>
            <a:xfrm>
              <a:off x="4551758" y="2954179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Retrieve Usage Data</a:t>
              </a:r>
              <a:endParaRPr lang="en-US" sz="1000" dirty="0"/>
            </a:p>
          </p:txBody>
        </p:sp>
      </p:grpSp>
      <p:grpSp>
        <p:nvGrpSpPr>
          <p:cNvPr id="1049" name="Group 1048"/>
          <p:cNvGrpSpPr/>
          <p:nvPr/>
        </p:nvGrpSpPr>
        <p:grpSpPr>
          <a:xfrm>
            <a:off x="4191000" y="3429012"/>
            <a:ext cx="685800" cy="723275"/>
            <a:chOff x="4191000" y="3981486"/>
            <a:chExt cx="685800" cy="660533"/>
          </a:xfrm>
        </p:grpSpPr>
        <p:cxnSp>
          <p:nvCxnSpPr>
            <p:cNvPr id="1036" name="Straight Arrow Connector 1035"/>
            <p:cNvCxnSpPr>
              <a:stCxn id="20" idx="3"/>
              <a:endCxn id="13" idx="2"/>
            </p:cNvCxnSpPr>
            <p:nvPr/>
          </p:nvCxnSpPr>
          <p:spPr>
            <a:xfrm>
              <a:off x="4191000" y="4294629"/>
              <a:ext cx="685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" name="TextBox 1047"/>
            <p:cNvSpPr txBox="1"/>
            <p:nvPr/>
          </p:nvSpPr>
          <p:spPr>
            <a:xfrm>
              <a:off x="4249719" y="3981486"/>
              <a:ext cx="462687" cy="660533"/>
            </a:xfrm>
            <a:prstGeom prst="rect">
              <a:avLst/>
            </a:prstGeom>
            <a:noFill/>
          </p:spPr>
          <p:txBody>
            <a:bodyPr wrap="none" tIns="365760" rtlCol="0">
              <a:spAutoFit/>
            </a:bodyPr>
            <a:lstStyle/>
            <a:p>
              <a:r>
                <a:rPr lang="en-US" sz="1000" dirty="0" smtClean="0"/>
                <a:t>Store</a:t>
              </a:r>
            </a:p>
            <a:p>
              <a:r>
                <a:rPr lang="en-US" sz="1000" dirty="0" smtClean="0"/>
                <a:t>Data</a:t>
              </a:r>
              <a:endParaRPr lang="en-US" sz="1000" dirty="0"/>
            </a:p>
          </p:txBody>
        </p:sp>
      </p:grpSp>
      <p:cxnSp>
        <p:nvCxnSpPr>
          <p:cNvPr id="41" name="Straight Arrow Connector 40"/>
          <p:cNvCxnSpPr>
            <a:stCxn id="7" idx="0"/>
          </p:cNvCxnSpPr>
          <p:nvPr/>
        </p:nvCxnSpPr>
        <p:spPr>
          <a:xfrm flipV="1">
            <a:off x="2628900" y="609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810000" y="228600"/>
            <a:ext cx="781050" cy="476250"/>
            <a:chOff x="3486150" y="304800"/>
            <a:chExt cx="781050" cy="476250"/>
          </a:xfrm>
        </p:grpSpPr>
        <p:sp>
          <p:nvSpPr>
            <p:cNvPr id="88" name="Flowchart: Connector 87"/>
            <p:cNvSpPr/>
            <p:nvPr/>
          </p:nvSpPr>
          <p:spPr>
            <a:xfrm>
              <a:off x="3790950" y="304800"/>
              <a:ext cx="476250" cy="47625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92024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onnector 86"/>
            <p:cNvSpPr/>
            <p:nvPr/>
          </p:nvSpPr>
          <p:spPr>
            <a:xfrm>
              <a:off x="3638550" y="304800"/>
              <a:ext cx="476250" cy="47625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92024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3486150" y="304800"/>
              <a:ext cx="476250" cy="47625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92024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FutureGrid 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Users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838201" y="762000"/>
            <a:ext cx="685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81800" y="838200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User Interface</a:t>
            </a:r>
            <a:endParaRPr lang="en-US" sz="1000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75501" y="1905000"/>
            <a:ext cx="685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781800" y="1981200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  Applications</a:t>
            </a:r>
            <a:endParaRPr lang="en-US" sz="1000" dirty="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838200" y="4810125"/>
            <a:ext cx="70961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743947" y="4792504"/>
            <a:ext cx="101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Cloud Resources</a:t>
            </a:r>
            <a:endParaRPr lang="en-US" sz="1000" dirty="0"/>
          </a:p>
        </p:txBody>
      </p:sp>
      <p:cxnSp>
        <p:nvCxnSpPr>
          <p:cNvPr id="71" name="Straight Arrow Connector 70"/>
          <p:cNvCxnSpPr>
            <a:stCxn id="48" idx="0"/>
          </p:cNvCxnSpPr>
          <p:nvPr/>
        </p:nvCxnSpPr>
        <p:spPr>
          <a:xfrm flipV="1">
            <a:off x="3352800" y="465772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302171" y="4868704"/>
            <a:ext cx="3843002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097280" rtlCol="0">
            <a:spAutoFit/>
          </a:bodyPr>
          <a:lstStyle/>
          <a:p>
            <a:r>
              <a:rPr lang="en-US" sz="1000" dirty="0" smtClean="0"/>
              <a:t>Resource Allocation Data (from logs or database)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390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131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Hyungro</dc:creator>
  <cp:lastModifiedBy>flat</cp:lastModifiedBy>
  <cp:revision>12</cp:revision>
  <dcterms:created xsi:type="dcterms:W3CDTF">2014-04-01T19:54:39Z</dcterms:created>
  <dcterms:modified xsi:type="dcterms:W3CDTF">2014-04-03T15:00:37Z</dcterms:modified>
</cp:coreProperties>
</file>