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7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9"/>
    <p:restoredTop sz="94635"/>
  </p:normalViewPr>
  <p:slideViewPr>
    <p:cSldViewPr snapToGrid="0" snapToObjects="1">
      <p:cViewPr varScale="1">
        <p:scale>
          <a:sx n="72" d="100"/>
          <a:sy n="72" d="100"/>
        </p:scale>
        <p:origin x="21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6D04-FC83-B344-9E02-3BB745015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8BDE8-083E-684D-BAD3-4EDAAA724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C6E2D-16E3-FC44-8205-8D65797A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D22-1CA8-5244-A658-7F95A5E66022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7FABC-31C2-1746-9FBB-4752A65E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54F29-38C1-D444-B340-DF705D41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DA5A-8638-124F-AB2F-FC823A0D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E94E7-F9E7-8740-9516-97FCFA52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02333-8BAA-9B4C-B162-B806D0AC3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2532A-C26D-3D46-9E01-2FDB8AF4A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D22-1CA8-5244-A658-7F95A5E66022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46042-2AFA-9A43-8151-AB61AB8F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52CE5-9FEA-1B45-BF11-2CFCBEF56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DA5A-8638-124F-AB2F-FC823A0D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9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9E832D-8CF0-5A48-BE76-576B3A8AC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339D4-AF0A-614C-B574-21504210D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3D8C8-F6A1-8C4E-84B7-5EED49AE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D22-1CA8-5244-A658-7F95A5E66022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3730D-7275-4C43-8168-41DD1DDB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6CCD-18B6-5A4F-AEDE-568E0DE8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DA5A-8638-124F-AB2F-FC823A0D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3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22E3-DCD2-6E41-8A53-D6A09B61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73E3E-9135-5248-824F-346494B0F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11D9A-7A4D-FA44-B10E-CDFA2035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D22-1CA8-5244-A658-7F95A5E66022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54FEF-F486-0C43-9190-4F55B174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7A0B1-FE8C-6346-AAEE-2BEECA93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DA5A-8638-124F-AB2F-FC823A0D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3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F6AC-C8C0-5D48-A798-95CFDC3C9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3642B-8599-AD44-86DD-A94CF1C97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0C69E-7D6D-E247-9BC5-E3383C16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D22-1CA8-5244-A658-7F95A5E66022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8EE6F-1634-7943-A57F-A2FB969D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A011C-5E02-C44D-831D-C1290F12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DA5A-8638-124F-AB2F-FC823A0D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7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0BEA-F684-5349-8660-737072C0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4DAE7-1A1C-2340-9899-E70FF632D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970CA-99E4-3942-A953-C6222CC85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E8882-DA9D-BC45-B3AF-E337A09D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D22-1CA8-5244-A658-7F95A5E66022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84BD4-1244-1E40-8D13-9015D211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DC64D-86BD-1141-9290-FF51387D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DA5A-8638-124F-AB2F-FC823A0D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8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18D0-EB5F-FD45-A5B6-233896FBA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6E029-1B31-9445-AE47-0B021B3B2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EC7CF-9926-4541-9E39-8B9C991A9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3899F2-BF67-5647-A80A-E67B30AF6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8A49D-92C8-D24D-948A-1215F872C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5417CC-52B9-1E40-864E-EF21C983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D22-1CA8-5244-A658-7F95A5E66022}" type="datetimeFigureOut">
              <a:rPr lang="en-US" smtClean="0"/>
              <a:t>6/14/20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32890-0348-8449-8BB9-1DF09213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45D6E-E2AA-DF42-8F4D-830853B9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DA5A-8638-124F-AB2F-FC823A0D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5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EF0C-9599-8542-8977-13264685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FF3DD-534A-0945-9877-8F7FE696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D22-1CA8-5244-A658-7F95A5E66022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EF872-A6FE-5741-B5F8-DA1EA4F1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FC6EB-8E02-F045-8AAF-710B22A4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DA5A-8638-124F-AB2F-FC823A0D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9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2C833-226F-9946-9F18-8B12F58F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D22-1CA8-5244-A658-7F95A5E66022}" type="datetimeFigureOut">
              <a:rPr lang="en-US" smtClean="0"/>
              <a:t>6/14/20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75959-8CC6-C145-83C3-BB188311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A8E09-5790-9549-87B6-8080DBC2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DA5A-8638-124F-AB2F-FC823A0D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7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D5B3-E6F8-9C4E-8C4A-2CB7684A9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BD8BB-1511-1548-B74D-FCA7EAE90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68486-292E-9246-9A26-9CC882CAD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D7D74-C219-BB41-863D-28965DCB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D22-1CA8-5244-A658-7F95A5E66022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5404E-CA1A-8446-8418-CB0BD5D4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A633F-A517-CF48-BD55-4A48A3B1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DA5A-8638-124F-AB2F-FC823A0D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F621-2F21-AE4A-8138-444A059E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B4288-4E16-3F40-83CC-AB3C6759E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EC727-A709-E84C-92F6-07C8A9A71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B42C4-67BD-B644-9428-B8F25FA11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D22-1CA8-5244-A658-7F95A5E66022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C6B2A-4841-2747-878C-452043DE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BB52A-451E-C248-A5B1-0867FF84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DA5A-8638-124F-AB2F-FC823A0D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7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FE8F2-BC16-BB4C-9327-85DFFE3EB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6002F-00F3-214B-AE20-79DD20B3C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B0B8D-ED14-2B40-98FA-87DA8B853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25D22-1CA8-5244-A658-7F95A5E66022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675D6-872D-E049-A8EE-E14503648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2C4CB-4073-AF4E-8428-1245F7F97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4DA5A-8638-124F-AB2F-FC823A0D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6BBF8DD-E2ED-6F48-B854-2B8D0319C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293" y="260518"/>
            <a:ext cx="9058940" cy="622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2B11D4-CCC3-5D4B-B223-74C70DE75282}"/>
              </a:ext>
            </a:extLst>
          </p:cNvPr>
          <p:cNvSpPr txBox="1"/>
          <p:nvPr/>
        </p:nvSpPr>
        <p:spPr>
          <a:xfrm>
            <a:off x="2638190" y="6014123"/>
            <a:ext cx="106792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Fig. 1</a:t>
            </a:r>
          </a:p>
        </p:txBody>
      </p:sp>
    </p:spTree>
    <p:extLst>
      <p:ext uri="{BB962C8B-B14F-4D97-AF65-F5344CB8AC3E}">
        <p14:creationId xmlns:p14="http://schemas.microsoft.com/office/powerpoint/2010/main" val="258072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A4481B9-0FAC-3142-A561-67D6623AA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44" y="0"/>
            <a:ext cx="116367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C2C4AC-24DF-704A-9652-C326EDB6EF5F}"/>
              </a:ext>
            </a:extLst>
          </p:cNvPr>
          <p:cNvSpPr txBox="1"/>
          <p:nvPr/>
        </p:nvSpPr>
        <p:spPr>
          <a:xfrm>
            <a:off x="809392" y="6156267"/>
            <a:ext cx="106792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Fig. 2</a:t>
            </a:r>
          </a:p>
        </p:txBody>
      </p:sp>
    </p:spTree>
    <p:extLst>
      <p:ext uri="{BB962C8B-B14F-4D97-AF65-F5344CB8AC3E}">
        <p14:creationId xmlns:p14="http://schemas.microsoft.com/office/powerpoint/2010/main" val="118103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E059CAF-D0A0-7F4B-A775-2E9FB056DD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9" t="-2250" r="39558" b="52147"/>
          <a:stretch/>
        </p:blipFill>
        <p:spPr bwMode="auto">
          <a:xfrm>
            <a:off x="338918" y="2866216"/>
            <a:ext cx="3211033" cy="320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B282EE-F48C-674A-94BC-1EB6B2940834}"/>
              </a:ext>
            </a:extLst>
          </p:cNvPr>
          <p:cNvSpPr txBox="1"/>
          <p:nvPr/>
        </p:nvSpPr>
        <p:spPr>
          <a:xfrm>
            <a:off x="1297824" y="2866216"/>
            <a:ext cx="132318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Day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7F46B-3CDB-0D4E-876B-05D8E729DE3A}"/>
              </a:ext>
            </a:extLst>
          </p:cNvPr>
          <p:cNvSpPr txBox="1"/>
          <p:nvPr/>
        </p:nvSpPr>
        <p:spPr>
          <a:xfrm>
            <a:off x="4743654" y="2866216"/>
            <a:ext cx="132318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Day 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70402-590E-ED43-88E6-88CD3C498834}"/>
              </a:ext>
            </a:extLst>
          </p:cNvPr>
          <p:cNvSpPr txBox="1"/>
          <p:nvPr/>
        </p:nvSpPr>
        <p:spPr>
          <a:xfrm>
            <a:off x="8019548" y="2866216"/>
            <a:ext cx="132318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Day 30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183838-E650-9545-A551-E04D6E4D5C49}"/>
              </a:ext>
            </a:extLst>
          </p:cNvPr>
          <p:cNvSpPr txBox="1"/>
          <p:nvPr/>
        </p:nvSpPr>
        <p:spPr>
          <a:xfrm>
            <a:off x="922170" y="6117629"/>
            <a:ext cx="106792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Fig. 3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0BDED8F-B87C-4648-AEA7-AA1D9B6565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8" t="42397" r="9515" b="-45"/>
          <a:stretch/>
        </p:blipFill>
        <p:spPr bwMode="auto">
          <a:xfrm>
            <a:off x="6854362" y="3448435"/>
            <a:ext cx="3653557" cy="325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213E2609-4225-D84E-BD67-CF5B516A13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2" t="42837" r="59925"/>
          <a:stretch/>
        </p:blipFill>
        <p:spPr bwMode="auto">
          <a:xfrm>
            <a:off x="3408532" y="3321226"/>
            <a:ext cx="3445830" cy="338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39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034620-390D-494C-A090-CA38E78A0CAA}"/>
              </a:ext>
            </a:extLst>
          </p:cNvPr>
          <p:cNvGrpSpPr/>
          <p:nvPr/>
        </p:nvGrpSpPr>
        <p:grpSpPr>
          <a:xfrm>
            <a:off x="498995" y="42725"/>
            <a:ext cx="9442330" cy="6815275"/>
            <a:chOff x="513985" y="208817"/>
            <a:chExt cx="9442330" cy="6815275"/>
          </a:xfrm>
        </p:grpSpPr>
        <p:sp>
          <p:nvSpPr>
            <p:cNvPr id="4" name="Can 3">
              <a:extLst>
                <a:ext uri="{FF2B5EF4-FFF2-40B4-BE49-F238E27FC236}">
                  <a16:creationId xmlns:a16="http://schemas.microsoft.com/office/drawing/2014/main" id="{E977D996-F76A-3144-B132-D0C85AD4DE3D}"/>
                </a:ext>
              </a:extLst>
            </p:cNvPr>
            <p:cNvSpPr/>
            <p:nvPr/>
          </p:nvSpPr>
          <p:spPr>
            <a:xfrm>
              <a:off x="868023" y="1437180"/>
              <a:ext cx="702365" cy="510632"/>
            </a:xfrm>
            <a:prstGeom prst="ca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an 4">
              <a:extLst>
                <a:ext uri="{FF2B5EF4-FFF2-40B4-BE49-F238E27FC236}">
                  <a16:creationId xmlns:a16="http://schemas.microsoft.com/office/drawing/2014/main" id="{BDAE9131-2459-0E4A-B9F6-095D112E8F71}"/>
                </a:ext>
              </a:extLst>
            </p:cNvPr>
            <p:cNvSpPr/>
            <p:nvPr/>
          </p:nvSpPr>
          <p:spPr>
            <a:xfrm>
              <a:off x="868020" y="2560022"/>
              <a:ext cx="702365" cy="510632"/>
            </a:xfrm>
            <a:prstGeom prst="ca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3F219C4A-AEEF-7740-8808-2030CA8F207C}"/>
                </a:ext>
              </a:extLst>
            </p:cNvPr>
            <p:cNvSpPr/>
            <p:nvPr/>
          </p:nvSpPr>
          <p:spPr>
            <a:xfrm>
              <a:off x="868021" y="3132476"/>
              <a:ext cx="702365" cy="510632"/>
            </a:xfrm>
            <a:prstGeom prst="ca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F3B854E7-5253-A74E-ABFC-EFC05681C193}"/>
                </a:ext>
              </a:extLst>
            </p:cNvPr>
            <p:cNvSpPr/>
            <p:nvPr/>
          </p:nvSpPr>
          <p:spPr>
            <a:xfrm>
              <a:off x="868022" y="1987569"/>
              <a:ext cx="702365" cy="510632"/>
            </a:xfrm>
            <a:prstGeom prst="ca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9F9B86-D059-1141-9032-C9E9A75F6A60}"/>
                </a:ext>
              </a:extLst>
            </p:cNvPr>
            <p:cNvSpPr txBox="1"/>
            <p:nvPr/>
          </p:nvSpPr>
          <p:spPr>
            <a:xfrm>
              <a:off x="762282" y="3739817"/>
              <a:ext cx="9138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 </a:t>
              </a:r>
            </a:p>
            <a:p>
              <a:pPr algn="ctr"/>
              <a:r>
                <a:rPr lang="en-US" dirty="0"/>
                <a:t>Sources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F8A538E6-472B-5C4C-8269-F86DCC16E2EC}"/>
                </a:ext>
              </a:extLst>
            </p:cNvPr>
            <p:cNvSpPr/>
            <p:nvPr/>
          </p:nvSpPr>
          <p:spPr>
            <a:xfrm>
              <a:off x="1781860" y="1450432"/>
              <a:ext cx="1219200" cy="41786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API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A55379C-906E-B343-937B-06DEF969EA44}"/>
                </a:ext>
              </a:extLst>
            </p:cNvPr>
            <p:cNvSpPr/>
            <p:nvPr/>
          </p:nvSpPr>
          <p:spPr>
            <a:xfrm>
              <a:off x="1781860" y="2033951"/>
              <a:ext cx="1219200" cy="41786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API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AAD9B12-1DE7-BB42-956B-89C70D6CEB51}"/>
                </a:ext>
              </a:extLst>
            </p:cNvPr>
            <p:cNvSpPr/>
            <p:nvPr/>
          </p:nvSpPr>
          <p:spPr>
            <a:xfrm>
              <a:off x="1781860" y="2652787"/>
              <a:ext cx="1219200" cy="41786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API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79C7221C-308D-DF43-A932-79EE968D5DBD}"/>
                </a:ext>
              </a:extLst>
            </p:cNvPr>
            <p:cNvSpPr/>
            <p:nvPr/>
          </p:nvSpPr>
          <p:spPr>
            <a:xfrm>
              <a:off x="1768044" y="3227851"/>
              <a:ext cx="1219200" cy="41786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A1B58696-C5AB-434F-A3C5-8419AC98E8E0}"/>
                </a:ext>
              </a:extLst>
            </p:cNvPr>
            <p:cNvSpPr/>
            <p:nvPr/>
          </p:nvSpPr>
          <p:spPr>
            <a:xfrm rot="16200000">
              <a:off x="2432735" y="2216977"/>
              <a:ext cx="2205928" cy="64633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Wrangler/Extractor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C7674DE8-8FC3-3140-9995-1D1F8E949807}"/>
                </a:ext>
              </a:extLst>
            </p:cNvPr>
            <p:cNvSpPr/>
            <p:nvPr/>
          </p:nvSpPr>
          <p:spPr>
            <a:xfrm>
              <a:off x="6573226" y="1437177"/>
              <a:ext cx="1219200" cy="41786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A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DE50E4F-083C-4F4B-ABDD-9D705C82A00D}"/>
                </a:ext>
              </a:extLst>
            </p:cNvPr>
            <p:cNvSpPr/>
            <p:nvPr/>
          </p:nvSpPr>
          <p:spPr>
            <a:xfrm>
              <a:off x="6573226" y="2020696"/>
              <a:ext cx="1219200" cy="41786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B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51EF229-8B47-1641-B54A-E9E1E781C23A}"/>
                </a:ext>
              </a:extLst>
            </p:cNvPr>
            <p:cNvSpPr/>
            <p:nvPr/>
          </p:nvSpPr>
          <p:spPr>
            <a:xfrm>
              <a:off x="6573226" y="2639532"/>
              <a:ext cx="1219200" cy="41786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C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E50FA18-3284-EB49-BEC3-B1C0C0D0590E}"/>
                </a:ext>
              </a:extLst>
            </p:cNvPr>
            <p:cNvSpPr/>
            <p:nvPr/>
          </p:nvSpPr>
          <p:spPr>
            <a:xfrm>
              <a:off x="6559410" y="3214596"/>
              <a:ext cx="1219200" cy="41786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793C509C-1085-BB48-BC6A-4F5218698B79}"/>
                </a:ext>
              </a:extLst>
            </p:cNvPr>
            <p:cNvSpPr/>
            <p:nvPr/>
          </p:nvSpPr>
          <p:spPr>
            <a:xfrm rot="16200000">
              <a:off x="5041364" y="2236857"/>
              <a:ext cx="2205928" cy="64632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Selector and Aggregator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DE7ABC98-D447-3F42-92D7-4EFC53B79E81}"/>
                </a:ext>
              </a:extLst>
            </p:cNvPr>
            <p:cNvSpPr/>
            <p:nvPr/>
          </p:nvSpPr>
          <p:spPr>
            <a:xfrm>
              <a:off x="804046" y="855581"/>
              <a:ext cx="7112904" cy="454821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AICov</a:t>
              </a:r>
              <a:r>
                <a:rPr lang="en-US" dirty="0"/>
                <a:t> Orchestrator</a:t>
              </a:r>
            </a:p>
          </p:txBody>
        </p:sp>
        <p:sp>
          <p:nvSpPr>
            <p:cNvPr id="26" name="Striped Right Arrow 25">
              <a:extLst>
                <a:ext uri="{FF2B5EF4-FFF2-40B4-BE49-F238E27FC236}">
                  <a16:creationId xmlns:a16="http://schemas.microsoft.com/office/drawing/2014/main" id="{0854E214-FF7C-514E-A578-A75CB06A42F8}"/>
                </a:ext>
              </a:extLst>
            </p:cNvPr>
            <p:cNvSpPr/>
            <p:nvPr/>
          </p:nvSpPr>
          <p:spPr>
            <a:xfrm rot="16200000" flipH="1">
              <a:off x="4156077" y="3853502"/>
              <a:ext cx="646331" cy="653842"/>
            </a:xfrm>
            <a:prstGeom prst="striped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482C5241-23AE-8846-8452-986D85A944C4}"/>
                </a:ext>
              </a:extLst>
            </p:cNvPr>
            <p:cNvSpPr/>
            <p:nvPr/>
          </p:nvSpPr>
          <p:spPr>
            <a:xfrm>
              <a:off x="4670464" y="4915969"/>
              <a:ext cx="288610" cy="574197"/>
            </a:xfrm>
            <a:prstGeom prst="cub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6D29F8F2-28D3-CC41-93BC-A9DDD7D9BEB6}"/>
                </a:ext>
              </a:extLst>
            </p:cNvPr>
            <p:cNvSpPr/>
            <p:nvPr/>
          </p:nvSpPr>
          <p:spPr>
            <a:xfrm>
              <a:off x="4907661" y="4915968"/>
              <a:ext cx="288610" cy="574197"/>
            </a:xfrm>
            <a:prstGeom prst="cub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813ED757-9BB9-B441-BBB9-DCDC903C6447}"/>
                </a:ext>
              </a:extLst>
            </p:cNvPr>
            <p:cNvSpPr/>
            <p:nvPr/>
          </p:nvSpPr>
          <p:spPr>
            <a:xfrm>
              <a:off x="5144858" y="4915968"/>
              <a:ext cx="288610" cy="574197"/>
            </a:xfrm>
            <a:prstGeom prst="cub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Graphic 45" descr="Cloud">
              <a:extLst>
                <a:ext uri="{FF2B5EF4-FFF2-40B4-BE49-F238E27FC236}">
                  <a16:creationId xmlns:a16="http://schemas.microsoft.com/office/drawing/2014/main" id="{A89C522C-CCA6-F14F-89DB-65DE993A0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38766" y="4667225"/>
              <a:ext cx="1103235" cy="1103235"/>
            </a:xfrm>
            <a:prstGeom prst="rect">
              <a:avLst/>
            </a:prstGeom>
          </p:spPr>
        </p:pic>
        <p:pic>
          <p:nvPicPr>
            <p:cNvPr id="48" name="Graphic 47" descr="Computer">
              <a:extLst>
                <a:ext uri="{FF2B5EF4-FFF2-40B4-BE49-F238E27FC236}">
                  <a16:creationId xmlns:a16="http://schemas.microsoft.com/office/drawing/2014/main" id="{9FB609C7-D429-1B42-BAFC-7CAD1B474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69943" y="4781657"/>
              <a:ext cx="795100" cy="795100"/>
            </a:xfrm>
            <a:prstGeom prst="rect">
              <a:avLst/>
            </a:prstGeom>
          </p:spPr>
        </p:pic>
        <p:sp>
          <p:nvSpPr>
            <p:cNvPr id="49" name="Striped Right Arrow 48">
              <a:extLst>
                <a:ext uri="{FF2B5EF4-FFF2-40B4-BE49-F238E27FC236}">
                  <a16:creationId xmlns:a16="http://schemas.microsoft.com/office/drawing/2014/main" id="{CA26D6C1-3146-5A42-B1FD-5EFDC0147DC4}"/>
                </a:ext>
              </a:extLst>
            </p:cNvPr>
            <p:cNvSpPr/>
            <p:nvPr/>
          </p:nvSpPr>
          <p:spPr>
            <a:xfrm rot="5400000" flipH="1">
              <a:off x="4933015" y="3795559"/>
              <a:ext cx="646331" cy="653842"/>
            </a:xfrm>
            <a:prstGeom prst="striped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BA567EA0-7B08-204B-A3A0-15261BC20561}"/>
                </a:ext>
              </a:extLst>
            </p:cNvPr>
            <p:cNvSpPr/>
            <p:nvPr/>
          </p:nvSpPr>
          <p:spPr>
            <a:xfrm>
              <a:off x="513985" y="208817"/>
              <a:ext cx="8455110" cy="45975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AICov</a:t>
              </a:r>
              <a:r>
                <a:rPr lang="en-US" dirty="0"/>
                <a:t> Framework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1B9B972-8B01-BC4E-BF95-C9CC22B5A8C7}"/>
                </a:ext>
              </a:extLst>
            </p:cNvPr>
            <p:cNvSpPr txBox="1"/>
            <p:nvPr/>
          </p:nvSpPr>
          <p:spPr>
            <a:xfrm>
              <a:off x="2214272" y="5490165"/>
              <a:ext cx="247364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Cloud:</a:t>
              </a:r>
            </a:p>
            <a:p>
              <a:pPr algn="ctr"/>
              <a:r>
                <a:rPr lang="en-US" dirty="0"/>
                <a:t>AWS,  Azure, </a:t>
              </a:r>
            </a:p>
            <a:p>
              <a:pPr algn="ctr"/>
              <a:r>
                <a:rPr lang="en-US" dirty="0"/>
                <a:t>Google, OpenStack, </a:t>
              </a:r>
            </a:p>
            <a:p>
              <a:pPr algn="ctr"/>
              <a:r>
                <a:rPr lang="en-US" dirty="0"/>
                <a:t>Kubernetes, …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66E3A7F-3331-394A-9260-D4913F0B07BE}"/>
                </a:ext>
              </a:extLst>
            </p:cNvPr>
            <p:cNvSpPr txBox="1"/>
            <p:nvPr/>
          </p:nvSpPr>
          <p:spPr>
            <a:xfrm>
              <a:off x="2040917" y="3678720"/>
              <a:ext cx="6734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 </a:t>
              </a:r>
            </a:p>
            <a:p>
              <a:pPr algn="ctr"/>
              <a:r>
                <a:rPr lang="en-US" dirty="0"/>
                <a:t>APIs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5138C87-0FB0-3A46-A565-997160B6860D}"/>
                </a:ext>
              </a:extLst>
            </p:cNvPr>
            <p:cNvSpPr txBox="1"/>
            <p:nvPr/>
          </p:nvSpPr>
          <p:spPr>
            <a:xfrm>
              <a:off x="6700773" y="3678719"/>
              <a:ext cx="936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Models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782203F-B5F3-6146-B4A1-114385E06414}"/>
                </a:ext>
              </a:extLst>
            </p:cNvPr>
            <p:cNvSpPr txBox="1"/>
            <p:nvPr/>
          </p:nvSpPr>
          <p:spPr>
            <a:xfrm>
              <a:off x="3870047" y="5546764"/>
              <a:ext cx="247364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Datacenter/</a:t>
              </a:r>
            </a:p>
            <a:p>
              <a:pPr algn="ctr"/>
              <a:r>
                <a:rPr lang="en-US" dirty="0"/>
                <a:t>Supercomputer:</a:t>
              </a:r>
            </a:p>
            <a:p>
              <a:pPr algn="ctr"/>
              <a:r>
                <a:rPr lang="en-US" dirty="0"/>
                <a:t>University, </a:t>
              </a:r>
            </a:p>
            <a:p>
              <a:pPr algn="ctr"/>
              <a:r>
                <a:rPr lang="en-US" dirty="0"/>
                <a:t>NSF, DOE,</a:t>
              </a:r>
            </a:p>
            <a:p>
              <a:pPr algn="ctr"/>
              <a:r>
                <a:rPr lang="en-US" dirty="0"/>
                <a:t>Cloud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E65770D-A1FA-CA46-91CC-5B1291F9E6F9}"/>
                </a:ext>
              </a:extLst>
            </p:cNvPr>
            <p:cNvSpPr txBox="1"/>
            <p:nvPr/>
          </p:nvSpPr>
          <p:spPr>
            <a:xfrm>
              <a:off x="5230672" y="5542354"/>
              <a:ext cx="2473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AI Desktop</a:t>
              </a:r>
            </a:p>
          </p:txBody>
        </p:sp>
        <p:pic>
          <p:nvPicPr>
            <p:cNvPr id="58" name="Graphic 57" descr="Users">
              <a:extLst>
                <a:ext uri="{FF2B5EF4-FFF2-40B4-BE49-F238E27FC236}">
                  <a16:creationId xmlns:a16="http://schemas.microsoft.com/office/drawing/2014/main" id="{C25D2A7D-074F-2846-B193-CA1706E0D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69095" y="1962057"/>
              <a:ext cx="914400" cy="914400"/>
            </a:xfrm>
            <a:prstGeom prst="rect">
              <a:avLst/>
            </a:prstGeom>
          </p:spPr>
        </p:pic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99BCB7A2-6B09-1845-AC6F-9429DDB4BE99}"/>
                </a:ext>
              </a:extLst>
            </p:cNvPr>
            <p:cNvSpPr/>
            <p:nvPr/>
          </p:nvSpPr>
          <p:spPr>
            <a:xfrm>
              <a:off x="4004806" y="2296534"/>
              <a:ext cx="1710807" cy="658060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AICov</a:t>
              </a:r>
              <a:r>
                <a:rPr lang="en-US" dirty="0"/>
                <a:t> Forecast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412CD79-A1D9-0E4F-B3FA-686589F89B3F}"/>
                </a:ext>
              </a:extLst>
            </p:cNvPr>
            <p:cNvSpPr txBox="1"/>
            <p:nvPr/>
          </p:nvSpPr>
          <p:spPr>
            <a:xfrm>
              <a:off x="8896281" y="2726280"/>
              <a:ext cx="106003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 </a:t>
              </a:r>
            </a:p>
            <a:p>
              <a:pPr algn="ctr"/>
              <a:r>
                <a:rPr lang="en-US" dirty="0"/>
                <a:t>Scientists</a:t>
              </a:r>
            </a:p>
            <a:p>
              <a:pPr algn="ctr"/>
              <a:r>
                <a:rPr lang="en-US" dirty="0"/>
                <a:t>and</a:t>
              </a:r>
            </a:p>
            <a:p>
              <a:pPr algn="ctr"/>
              <a:r>
                <a:rPr lang="en-US" dirty="0"/>
                <a:t>Users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12E85975-4C6C-4F4C-B4DB-E62098D7E20B}"/>
                </a:ext>
              </a:extLst>
            </p:cNvPr>
            <p:cNvSpPr/>
            <p:nvPr/>
          </p:nvSpPr>
          <p:spPr>
            <a:xfrm rot="16200000">
              <a:off x="5997626" y="2920846"/>
              <a:ext cx="4688065" cy="55753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AICov</a:t>
              </a:r>
              <a:r>
                <a:rPr lang="en-US" dirty="0"/>
                <a:t> Interface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B3B4B845-6AD8-6746-A64F-CDBBEF679475}"/>
                </a:ext>
              </a:extLst>
            </p:cNvPr>
            <p:cNvSpPr/>
            <p:nvPr/>
          </p:nvSpPr>
          <p:spPr>
            <a:xfrm>
              <a:off x="2837044" y="4572421"/>
              <a:ext cx="4141234" cy="178713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Cloudmesh</a:t>
              </a:r>
              <a:r>
                <a:rPr lang="en-US" dirty="0"/>
                <a:t> Compute Resource Interfaces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7418EE6-177B-334B-9FFF-E7F9F8F265E7}"/>
                </a:ext>
              </a:extLst>
            </p:cNvPr>
            <p:cNvSpPr/>
            <p:nvPr/>
          </p:nvSpPr>
          <p:spPr>
            <a:xfrm>
              <a:off x="3990195" y="3057961"/>
              <a:ext cx="1699637" cy="574196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AICov</a:t>
              </a:r>
              <a:endParaRPr lang="en-US" dirty="0"/>
            </a:p>
            <a:p>
              <a:pPr algn="ctr"/>
              <a:r>
                <a:rPr lang="en-US" dirty="0"/>
                <a:t>GAN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66721AE5-BAE0-7F4C-8E4C-209ECABE9EDB}"/>
                </a:ext>
              </a:extLst>
            </p:cNvPr>
            <p:cNvSpPr/>
            <p:nvPr/>
          </p:nvSpPr>
          <p:spPr>
            <a:xfrm>
              <a:off x="4004806" y="1489088"/>
              <a:ext cx="1710807" cy="674628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Micro Simulation of Synthetic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858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91</Words>
  <Application>Microsoft Macintosh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von Laszewski, Gregor</dc:creator>
  <cp:lastModifiedBy>von Laszewski, Gregor</cp:lastModifiedBy>
  <cp:revision>29</cp:revision>
  <dcterms:created xsi:type="dcterms:W3CDTF">2020-06-10T11:14:05Z</dcterms:created>
  <dcterms:modified xsi:type="dcterms:W3CDTF">2020-06-15T00:18:10Z</dcterms:modified>
</cp:coreProperties>
</file>