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90"/>
    <p:restoredTop sz="94646"/>
  </p:normalViewPr>
  <p:slideViewPr>
    <p:cSldViewPr snapToGrid="0" snapToObjects="1">
      <p:cViewPr varScale="1">
        <p:scale>
          <a:sx n="35" d="100"/>
          <a:sy n="35" d="100"/>
        </p:scale>
        <p:origin x="208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6D04-FC83-B344-9E02-3BB745015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8BDE8-083E-684D-BAD3-4EDAAA724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C6E2D-16E3-FC44-8205-8D65797A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FABC-31C2-1746-9FBB-4752A65E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4F29-38C1-D444-B340-DF705D4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94E7-F9E7-8740-9516-97FCFA52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2333-8BAA-9B4C-B162-B806D0AC3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532A-C26D-3D46-9E01-2FDB8AF4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6042-2AFA-9A43-8151-AB61AB8F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2CE5-9FEA-1B45-BF11-2CFCBEF5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9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E832D-8CF0-5A48-BE76-576B3A8AC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339D4-AF0A-614C-B574-21504210D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D8C8-F6A1-8C4E-84B7-5EED49AE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730D-7275-4C43-8168-41DD1DDB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6CCD-18B6-5A4F-AEDE-568E0DE8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3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22E3-DCD2-6E41-8A53-D6A09B61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3E3E-9135-5248-824F-346494B0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1D9A-7A4D-FA44-B10E-CDFA2035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4FEF-F486-0C43-9190-4F55B174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A0B1-FE8C-6346-AAEE-2BEECA93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6AC-C8C0-5D48-A798-95CFDC3C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642B-8599-AD44-86DD-A94CF1C97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C69E-7D6D-E247-9BC5-E3383C16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EE6F-1634-7943-A57F-A2FB969D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011C-5E02-C44D-831D-C1290F12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0BEA-F684-5349-8660-737072C0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4DAE7-1A1C-2340-9899-E70FF632D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970CA-99E4-3942-A953-C6222CC85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E8882-DA9D-BC45-B3AF-E337A09D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84BD4-1244-1E40-8D13-9015D211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DC64D-86BD-1141-9290-FF51387D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18D0-EB5F-FD45-A5B6-233896FB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6E029-1B31-9445-AE47-0B021B3B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EC7CF-9926-4541-9E39-8B9C991A9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899F2-BF67-5647-A80A-E67B30AF6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8A49D-92C8-D24D-948A-1215F872C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417CC-52B9-1E40-864E-EF21C983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32890-0348-8449-8BB9-1DF09213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D6E-E2AA-DF42-8F4D-830853B9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EF0C-9599-8542-8977-13264685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FF3DD-534A-0945-9877-8F7FE696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EF872-A6FE-5741-B5F8-DA1EA4F1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FC6EB-8E02-F045-8AAF-710B22A4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2C833-226F-9946-9F18-8B12F58F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75959-8CC6-C145-83C3-BB188311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A8E09-5790-9549-87B6-8080DBC2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D5B3-E6F8-9C4E-8C4A-2CB7684A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D8BB-1511-1548-B74D-FCA7EAE90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68486-292E-9246-9A26-9CC882CAD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D7D74-C219-BB41-863D-28965DCB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5404E-CA1A-8446-8418-CB0BD5D4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A633F-A517-CF48-BD55-4A48A3B1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F621-2F21-AE4A-8138-444A059E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B4288-4E16-3F40-83CC-AB3C6759E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EC727-A709-E84C-92F6-07C8A9A7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B42C4-67BD-B644-9428-B8F25FA1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D22-1CA8-5244-A658-7F95A5E66022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C6B2A-4841-2747-878C-452043DE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BB52A-451E-C248-A5B1-0867FF84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7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FE8F2-BC16-BB4C-9327-85DFFE3E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6002F-00F3-214B-AE20-79DD20B3C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B0B8D-ED14-2B40-98FA-87DA8B853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5D22-1CA8-5244-A658-7F95A5E66022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75D6-872D-E049-A8EE-E14503648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C4CB-4073-AF4E-8428-1245F7F97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4DA5A-8638-124F-AB2F-FC823A0D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6BBF8DD-E2ED-6F48-B854-2B8D0319C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93" y="260518"/>
            <a:ext cx="9058940" cy="622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7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4481B9-0FAC-3142-A561-67D6623AA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4" y="0"/>
            <a:ext cx="11636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03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E059CAF-D0A0-7F4B-A775-2E9FB056D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9" t="-2250" r="39558" b="52147"/>
          <a:stretch/>
        </p:blipFill>
        <p:spPr bwMode="auto">
          <a:xfrm>
            <a:off x="338918" y="2866216"/>
            <a:ext cx="3211033" cy="320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B282EE-F48C-674A-94BC-1EB6B2940834}"/>
              </a:ext>
            </a:extLst>
          </p:cNvPr>
          <p:cNvSpPr txBox="1"/>
          <p:nvPr/>
        </p:nvSpPr>
        <p:spPr>
          <a:xfrm>
            <a:off x="1297824" y="2866216"/>
            <a:ext cx="13231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Day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7F46B-3CDB-0D4E-876B-05D8E729DE3A}"/>
              </a:ext>
            </a:extLst>
          </p:cNvPr>
          <p:cNvSpPr txBox="1"/>
          <p:nvPr/>
        </p:nvSpPr>
        <p:spPr>
          <a:xfrm>
            <a:off x="4743654" y="2866216"/>
            <a:ext cx="13231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Day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70402-590E-ED43-88E6-88CD3C498834}"/>
              </a:ext>
            </a:extLst>
          </p:cNvPr>
          <p:cNvSpPr txBox="1"/>
          <p:nvPr/>
        </p:nvSpPr>
        <p:spPr>
          <a:xfrm>
            <a:off x="8019548" y="2866216"/>
            <a:ext cx="13231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Day 30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0BDED8F-B87C-4648-AEA7-AA1D9B6565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8" t="42397" r="9515" b="-45"/>
          <a:stretch/>
        </p:blipFill>
        <p:spPr bwMode="auto">
          <a:xfrm>
            <a:off x="6854362" y="3448435"/>
            <a:ext cx="3653557" cy="325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13E2609-4225-D84E-BD67-CF5B516A1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2" t="42837" r="59925"/>
          <a:stretch/>
        </p:blipFill>
        <p:spPr bwMode="auto">
          <a:xfrm>
            <a:off x="3408532" y="3321226"/>
            <a:ext cx="3445830" cy="33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39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034620-390D-494C-A090-CA38E78A0CAA}"/>
              </a:ext>
            </a:extLst>
          </p:cNvPr>
          <p:cNvGrpSpPr/>
          <p:nvPr/>
        </p:nvGrpSpPr>
        <p:grpSpPr>
          <a:xfrm>
            <a:off x="498995" y="42725"/>
            <a:ext cx="9442330" cy="6815275"/>
            <a:chOff x="513985" y="208817"/>
            <a:chExt cx="9442330" cy="6815275"/>
          </a:xfrm>
        </p:grpSpPr>
        <p:sp>
          <p:nvSpPr>
            <p:cNvPr id="4" name="Can 3">
              <a:extLst>
                <a:ext uri="{FF2B5EF4-FFF2-40B4-BE49-F238E27FC236}">
                  <a16:creationId xmlns:a16="http://schemas.microsoft.com/office/drawing/2014/main" id="{E977D996-F76A-3144-B132-D0C85AD4DE3D}"/>
                </a:ext>
              </a:extLst>
            </p:cNvPr>
            <p:cNvSpPr/>
            <p:nvPr/>
          </p:nvSpPr>
          <p:spPr>
            <a:xfrm>
              <a:off x="868023" y="1437180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BDAE9131-2459-0E4A-B9F6-095D112E8F71}"/>
                </a:ext>
              </a:extLst>
            </p:cNvPr>
            <p:cNvSpPr/>
            <p:nvPr/>
          </p:nvSpPr>
          <p:spPr>
            <a:xfrm>
              <a:off x="868020" y="2560022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3F219C4A-AEEF-7740-8808-2030CA8F207C}"/>
                </a:ext>
              </a:extLst>
            </p:cNvPr>
            <p:cNvSpPr/>
            <p:nvPr/>
          </p:nvSpPr>
          <p:spPr>
            <a:xfrm>
              <a:off x="868021" y="3132476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F3B854E7-5253-A74E-ABFC-EFC05681C193}"/>
                </a:ext>
              </a:extLst>
            </p:cNvPr>
            <p:cNvSpPr/>
            <p:nvPr/>
          </p:nvSpPr>
          <p:spPr>
            <a:xfrm>
              <a:off x="868022" y="1987569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9F9B86-D059-1141-9032-C9E9A75F6A60}"/>
                </a:ext>
              </a:extLst>
            </p:cNvPr>
            <p:cNvSpPr txBox="1"/>
            <p:nvPr/>
          </p:nvSpPr>
          <p:spPr>
            <a:xfrm>
              <a:off x="762282" y="3739817"/>
              <a:ext cx="9138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</a:p>
            <a:p>
              <a:pPr algn="ctr"/>
              <a:r>
                <a:rPr lang="en-US" dirty="0"/>
                <a:t>Sources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8A538E6-472B-5C4C-8269-F86DCC16E2EC}"/>
                </a:ext>
              </a:extLst>
            </p:cNvPr>
            <p:cNvSpPr/>
            <p:nvPr/>
          </p:nvSpPr>
          <p:spPr>
            <a:xfrm>
              <a:off x="1781860" y="1450432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API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A55379C-906E-B343-937B-06DEF969EA44}"/>
                </a:ext>
              </a:extLst>
            </p:cNvPr>
            <p:cNvSpPr/>
            <p:nvPr/>
          </p:nvSpPr>
          <p:spPr>
            <a:xfrm>
              <a:off x="1781860" y="2033951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API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AAD9B12-1DE7-BB42-956B-89C70D6CEB51}"/>
                </a:ext>
              </a:extLst>
            </p:cNvPr>
            <p:cNvSpPr/>
            <p:nvPr/>
          </p:nvSpPr>
          <p:spPr>
            <a:xfrm>
              <a:off x="1781860" y="2652787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API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9C7221C-308D-DF43-A932-79EE968D5DBD}"/>
                </a:ext>
              </a:extLst>
            </p:cNvPr>
            <p:cNvSpPr/>
            <p:nvPr/>
          </p:nvSpPr>
          <p:spPr>
            <a:xfrm>
              <a:off x="1768044" y="3227851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1B58696-C5AB-434F-A3C5-8419AC98E8E0}"/>
                </a:ext>
              </a:extLst>
            </p:cNvPr>
            <p:cNvSpPr/>
            <p:nvPr/>
          </p:nvSpPr>
          <p:spPr>
            <a:xfrm rot="16200000">
              <a:off x="2432735" y="2216977"/>
              <a:ext cx="2205928" cy="64633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Wrangler/Extractor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7674DE8-8FC3-3140-9995-1D1F8E949807}"/>
                </a:ext>
              </a:extLst>
            </p:cNvPr>
            <p:cNvSpPr/>
            <p:nvPr/>
          </p:nvSpPr>
          <p:spPr>
            <a:xfrm>
              <a:off x="6573226" y="1437177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A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DE50E4F-083C-4F4B-ABDD-9D705C82A00D}"/>
                </a:ext>
              </a:extLst>
            </p:cNvPr>
            <p:cNvSpPr/>
            <p:nvPr/>
          </p:nvSpPr>
          <p:spPr>
            <a:xfrm>
              <a:off x="6573226" y="2020696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B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51EF229-8B47-1641-B54A-E9E1E781C23A}"/>
                </a:ext>
              </a:extLst>
            </p:cNvPr>
            <p:cNvSpPr/>
            <p:nvPr/>
          </p:nvSpPr>
          <p:spPr>
            <a:xfrm>
              <a:off x="6573226" y="2639532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C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E50FA18-3284-EB49-BEC3-B1C0C0D0590E}"/>
                </a:ext>
              </a:extLst>
            </p:cNvPr>
            <p:cNvSpPr/>
            <p:nvPr/>
          </p:nvSpPr>
          <p:spPr>
            <a:xfrm>
              <a:off x="6559410" y="3214596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93C509C-1085-BB48-BC6A-4F5218698B79}"/>
                </a:ext>
              </a:extLst>
            </p:cNvPr>
            <p:cNvSpPr/>
            <p:nvPr/>
          </p:nvSpPr>
          <p:spPr>
            <a:xfrm rot="16200000">
              <a:off x="5041364" y="2236857"/>
              <a:ext cx="2205928" cy="64632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Selector and Aggregator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E7ABC98-D447-3F42-92D7-4EFC53B79E81}"/>
                </a:ext>
              </a:extLst>
            </p:cNvPr>
            <p:cNvSpPr/>
            <p:nvPr/>
          </p:nvSpPr>
          <p:spPr>
            <a:xfrm>
              <a:off x="804046" y="855581"/>
              <a:ext cx="7112904" cy="454821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Orchestrator</a:t>
              </a:r>
            </a:p>
          </p:txBody>
        </p:sp>
        <p:sp>
          <p:nvSpPr>
            <p:cNvPr id="26" name="Striped Right Arrow 25">
              <a:extLst>
                <a:ext uri="{FF2B5EF4-FFF2-40B4-BE49-F238E27FC236}">
                  <a16:creationId xmlns:a16="http://schemas.microsoft.com/office/drawing/2014/main" id="{0854E214-FF7C-514E-A578-A75CB06A42F8}"/>
                </a:ext>
              </a:extLst>
            </p:cNvPr>
            <p:cNvSpPr/>
            <p:nvPr/>
          </p:nvSpPr>
          <p:spPr>
            <a:xfrm rot="16200000" flipH="1">
              <a:off x="4156077" y="3853502"/>
              <a:ext cx="646331" cy="653842"/>
            </a:xfrm>
            <a:prstGeom prst="striped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482C5241-23AE-8846-8452-986D85A944C4}"/>
                </a:ext>
              </a:extLst>
            </p:cNvPr>
            <p:cNvSpPr/>
            <p:nvPr/>
          </p:nvSpPr>
          <p:spPr>
            <a:xfrm>
              <a:off x="4670464" y="4915969"/>
              <a:ext cx="288610" cy="574197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6D29F8F2-28D3-CC41-93BC-A9DDD7D9BEB6}"/>
                </a:ext>
              </a:extLst>
            </p:cNvPr>
            <p:cNvSpPr/>
            <p:nvPr/>
          </p:nvSpPr>
          <p:spPr>
            <a:xfrm>
              <a:off x="4907661" y="4915968"/>
              <a:ext cx="288610" cy="574197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813ED757-9BB9-B441-BBB9-DCDC903C6447}"/>
                </a:ext>
              </a:extLst>
            </p:cNvPr>
            <p:cNvSpPr/>
            <p:nvPr/>
          </p:nvSpPr>
          <p:spPr>
            <a:xfrm>
              <a:off x="5144858" y="4915968"/>
              <a:ext cx="288610" cy="574197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Cloud">
              <a:extLst>
                <a:ext uri="{FF2B5EF4-FFF2-40B4-BE49-F238E27FC236}">
                  <a16:creationId xmlns:a16="http://schemas.microsoft.com/office/drawing/2014/main" id="{A89C522C-CCA6-F14F-89DB-65DE993A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8766" y="4667225"/>
              <a:ext cx="1103235" cy="1103235"/>
            </a:xfrm>
            <a:prstGeom prst="rect">
              <a:avLst/>
            </a:prstGeom>
          </p:spPr>
        </p:pic>
        <p:pic>
          <p:nvPicPr>
            <p:cNvPr id="48" name="Graphic 47" descr="Computer">
              <a:extLst>
                <a:ext uri="{FF2B5EF4-FFF2-40B4-BE49-F238E27FC236}">
                  <a16:creationId xmlns:a16="http://schemas.microsoft.com/office/drawing/2014/main" id="{9FB609C7-D429-1B42-BAFC-7CAD1B47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9943" y="4781657"/>
              <a:ext cx="795100" cy="795100"/>
            </a:xfrm>
            <a:prstGeom prst="rect">
              <a:avLst/>
            </a:prstGeom>
          </p:spPr>
        </p:pic>
        <p:sp>
          <p:nvSpPr>
            <p:cNvPr id="49" name="Striped Right Arrow 48">
              <a:extLst>
                <a:ext uri="{FF2B5EF4-FFF2-40B4-BE49-F238E27FC236}">
                  <a16:creationId xmlns:a16="http://schemas.microsoft.com/office/drawing/2014/main" id="{CA26D6C1-3146-5A42-B1FD-5EFDC0147DC4}"/>
                </a:ext>
              </a:extLst>
            </p:cNvPr>
            <p:cNvSpPr/>
            <p:nvPr/>
          </p:nvSpPr>
          <p:spPr>
            <a:xfrm rot="5400000" flipH="1">
              <a:off x="4933015" y="3795559"/>
              <a:ext cx="646331" cy="653842"/>
            </a:xfrm>
            <a:prstGeom prst="striped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A567EA0-7B08-204B-A3A0-15261BC20561}"/>
                </a:ext>
              </a:extLst>
            </p:cNvPr>
            <p:cNvSpPr/>
            <p:nvPr/>
          </p:nvSpPr>
          <p:spPr>
            <a:xfrm>
              <a:off x="513985" y="208817"/>
              <a:ext cx="8455110" cy="45975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Framework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B9B972-8B01-BC4E-BF95-C9CC22B5A8C7}"/>
                </a:ext>
              </a:extLst>
            </p:cNvPr>
            <p:cNvSpPr txBox="1"/>
            <p:nvPr/>
          </p:nvSpPr>
          <p:spPr>
            <a:xfrm>
              <a:off x="2214272" y="5490165"/>
              <a:ext cx="24736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Cloud:</a:t>
              </a:r>
            </a:p>
            <a:p>
              <a:pPr algn="ctr"/>
              <a:r>
                <a:rPr lang="en-US" dirty="0"/>
                <a:t>AWS,  Azure, </a:t>
              </a:r>
            </a:p>
            <a:p>
              <a:pPr algn="ctr"/>
              <a:r>
                <a:rPr lang="en-US" dirty="0"/>
                <a:t>Google, OpenStack, </a:t>
              </a:r>
            </a:p>
            <a:p>
              <a:pPr algn="ctr"/>
              <a:r>
                <a:rPr lang="en-US" dirty="0"/>
                <a:t>Kubernetes, …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66E3A7F-3331-394A-9260-D4913F0B07BE}"/>
                </a:ext>
              </a:extLst>
            </p:cNvPr>
            <p:cNvSpPr txBox="1"/>
            <p:nvPr/>
          </p:nvSpPr>
          <p:spPr>
            <a:xfrm>
              <a:off x="2040917" y="3678720"/>
              <a:ext cx="673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</a:p>
            <a:p>
              <a:pPr algn="ctr"/>
              <a:r>
                <a:rPr lang="en-US" dirty="0"/>
                <a:t>APIs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5138C87-0FB0-3A46-A565-997160B6860D}"/>
                </a:ext>
              </a:extLst>
            </p:cNvPr>
            <p:cNvSpPr txBox="1"/>
            <p:nvPr/>
          </p:nvSpPr>
          <p:spPr>
            <a:xfrm>
              <a:off x="6700773" y="3678719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Models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82203F-B5F3-6146-B4A1-114385E06414}"/>
                </a:ext>
              </a:extLst>
            </p:cNvPr>
            <p:cNvSpPr txBox="1"/>
            <p:nvPr/>
          </p:nvSpPr>
          <p:spPr>
            <a:xfrm>
              <a:off x="3870047" y="5546764"/>
              <a:ext cx="24736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Datacenter/</a:t>
              </a:r>
            </a:p>
            <a:p>
              <a:pPr algn="ctr"/>
              <a:r>
                <a:rPr lang="en-US" dirty="0"/>
                <a:t>Supercomputer:</a:t>
              </a:r>
            </a:p>
            <a:p>
              <a:pPr algn="ctr"/>
              <a:r>
                <a:rPr lang="en-US" dirty="0"/>
                <a:t>University, </a:t>
              </a:r>
            </a:p>
            <a:p>
              <a:pPr algn="ctr"/>
              <a:r>
                <a:rPr lang="en-US" dirty="0"/>
                <a:t>NSF, DOE,</a:t>
              </a:r>
            </a:p>
            <a:p>
              <a:pPr algn="ctr"/>
              <a:r>
                <a:rPr lang="en-US" dirty="0"/>
                <a:t>Cloud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65770D-A1FA-CA46-91CC-5B1291F9E6F9}"/>
                </a:ext>
              </a:extLst>
            </p:cNvPr>
            <p:cNvSpPr txBox="1"/>
            <p:nvPr/>
          </p:nvSpPr>
          <p:spPr>
            <a:xfrm>
              <a:off x="5230672" y="5542354"/>
              <a:ext cx="2473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AI Desktop</a:t>
              </a:r>
            </a:p>
          </p:txBody>
        </p:sp>
        <p:pic>
          <p:nvPicPr>
            <p:cNvPr id="58" name="Graphic 57" descr="Users">
              <a:extLst>
                <a:ext uri="{FF2B5EF4-FFF2-40B4-BE49-F238E27FC236}">
                  <a16:creationId xmlns:a16="http://schemas.microsoft.com/office/drawing/2014/main" id="{C25D2A7D-074F-2846-B193-CA1706E0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69095" y="1962057"/>
              <a:ext cx="914400" cy="914400"/>
            </a:xfrm>
            <a:prstGeom prst="rect">
              <a:avLst/>
            </a:prstGeom>
          </p:spPr>
        </p:pic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9BCB7A2-6B09-1845-AC6F-9429DDB4BE99}"/>
                </a:ext>
              </a:extLst>
            </p:cNvPr>
            <p:cNvSpPr/>
            <p:nvPr/>
          </p:nvSpPr>
          <p:spPr>
            <a:xfrm>
              <a:off x="4004806" y="2296534"/>
              <a:ext cx="1710807" cy="65806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Forecast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412CD79-A1D9-0E4F-B3FA-686589F89B3F}"/>
                </a:ext>
              </a:extLst>
            </p:cNvPr>
            <p:cNvSpPr txBox="1"/>
            <p:nvPr/>
          </p:nvSpPr>
          <p:spPr>
            <a:xfrm>
              <a:off x="8896281" y="2726280"/>
              <a:ext cx="10600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</a:p>
            <a:p>
              <a:pPr algn="ctr"/>
              <a:r>
                <a:rPr lang="en-US" dirty="0"/>
                <a:t>Scientists</a:t>
              </a:r>
            </a:p>
            <a:p>
              <a:pPr algn="ctr"/>
              <a:r>
                <a:rPr lang="en-US" dirty="0"/>
                <a:t>and</a:t>
              </a:r>
            </a:p>
            <a:p>
              <a:pPr algn="ctr"/>
              <a:r>
                <a:rPr lang="en-US" dirty="0"/>
                <a:t>Users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2E85975-4C6C-4F4C-B4DB-E62098D7E20B}"/>
                </a:ext>
              </a:extLst>
            </p:cNvPr>
            <p:cNvSpPr/>
            <p:nvPr/>
          </p:nvSpPr>
          <p:spPr>
            <a:xfrm rot="16200000">
              <a:off x="5997626" y="2920846"/>
              <a:ext cx="4688065" cy="557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Interface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3B4B845-6AD8-6746-A64F-CDBBEF679475}"/>
                </a:ext>
              </a:extLst>
            </p:cNvPr>
            <p:cNvSpPr/>
            <p:nvPr/>
          </p:nvSpPr>
          <p:spPr>
            <a:xfrm>
              <a:off x="2837044" y="4572421"/>
              <a:ext cx="4141234" cy="17871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Cloudmesh</a:t>
              </a:r>
              <a:r>
                <a:rPr lang="en-US" dirty="0"/>
                <a:t> Compute Resource Interfaces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7418EE6-177B-334B-9FFF-E7F9F8F265E7}"/>
                </a:ext>
              </a:extLst>
            </p:cNvPr>
            <p:cNvSpPr/>
            <p:nvPr/>
          </p:nvSpPr>
          <p:spPr>
            <a:xfrm>
              <a:off x="3990195" y="3057961"/>
              <a:ext cx="1699637" cy="574196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endParaRPr lang="en-US" dirty="0"/>
            </a:p>
            <a:p>
              <a:pPr algn="ctr"/>
              <a:r>
                <a:rPr lang="en-US" dirty="0"/>
                <a:t>GAN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66721AE5-BAE0-7F4C-8E4C-209ECABE9EDB}"/>
                </a:ext>
              </a:extLst>
            </p:cNvPr>
            <p:cNvSpPr/>
            <p:nvPr/>
          </p:nvSpPr>
          <p:spPr>
            <a:xfrm>
              <a:off x="4004806" y="1489088"/>
              <a:ext cx="1710807" cy="67462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Simulation of Synthetic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58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034620-390D-494C-A090-CA38E78A0CAA}"/>
              </a:ext>
            </a:extLst>
          </p:cNvPr>
          <p:cNvGrpSpPr/>
          <p:nvPr/>
        </p:nvGrpSpPr>
        <p:grpSpPr>
          <a:xfrm>
            <a:off x="498995" y="42725"/>
            <a:ext cx="9442330" cy="6815275"/>
            <a:chOff x="513985" y="208817"/>
            <a:chExt cx="9442330" cy="6815275"/>
          </a:xfrm>
        </p:grpSpPr>
        <p:sp>
          <p:nvSpPr>
            <p:cNvPr id="4" name="Can 3">
              <a:extLst>
                <a:ext uri="{FF2B5EF4-FFF2-40B4-BE49-F238E27FC236}">
                  <a16:creationId xmlns:a16="http://schemas.microsoft.com/office/drawing/2014/main" id="{E977D996-F76A-3144-B132-D0C85AD4DE3D}"/>
                </a:ext>
              </a:extLst>
            </p:cNvPr>
            <p:cNvSpPr/>
            <p:nvPr/>
          </p:nvSpPr>
          <p:spPr>
            <a:xfrm>
              <a:off x="868023" y="1437180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BDAE9131-2459-0E4A-B9F6-095D112E8F71}"/>
                </a:ext>
              </a:extLst>
            </p:cNvPr>
            <p:cNvSpPr/>
            <p:nvPr/>
          </p:nvSpPr>
          <p:spPr>
            <a:xfrm>
              <a:off x="868020" y="2560022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3F219C4A-AEEF-7740-8808-2030CA8F207C}"/>
                </a:ext>
              </a:extLst>
            </p:cNvPr>
            <p:cNvSpPr/>
            <p:nvPr/>
          </p:nvSpPr>
          <p:spPr>
            <a:xfrm>
              <a:off x="868021" y="3132476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F3B854E7-5253-A74E-ABFC-EFC05681C193}"/>
                </a:ext>
              </a:extLst>
            </p:cNvPr>
            <p:cNvSpPr/>
            <p:nvPr/>
          </p:nvSpPr>
          <p:spPr>
            <a:xfrm>
              <a:off x="868022" y="1987569"/>
              <a:ext cx="702365" cy="510632"/>
            </a:xfrm>
            <a:prstGeom prst="ca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9F9B86-D059-1141-9032-C9E9A75F6A60}"/>
                </a:ext>
              </a:extLst>
            </p:cNvPr>
            <p:cNvSpPr txBox="1"/>
            <p:nvPr/>
          </p:nvSpPr>
          <p:spPr>
            <a:xfrm>
              <a:off x="762282" y="3739817"/>
              <a:ext cx="9138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</a:p>
            <a:p>
              <a:pPr algn="ctr"/>
              <a:r>
                <a:rPr lang="en-US" dirty="0"/>
                <a:t>Sources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8A538E6-472B-5C4C-8269-F86DCC16E2EC}"/>
                </a:ext>
              </a:extLst>
            </p:cNvPr>
            <p:cNvSpPr/>
            <p:nvPr/>
          </p:nvSpPr>
          <p:spPr>
            <a:xfrm>
              <a:off x="1781860" y="1450432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API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A55379C-906E-B343-937B-06DEF969EA44}"/>
                </a:ext>
              </a:extLst>
            </p:cNvPr>
            <p:cNvSpPr/>
            <p:nvPr/>
          </p:nvSpPr>
          <p:spPr>
            <a:xfrm>
              <a:off x="1781860" y="2033951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API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AAD9B12-1DE7-BB42-956B-89C70D6CEB51}"/>
                </a:ext>
              </a:extLst>
            </p:cNvPr>
            <p:cNvSpPr/>
            <p:nvPr/>
          </p:nvSpPr>
          <p:spPr>
            <a:xfrm>
              <a:off x="1781860" y="2652787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API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9C7221C-308D-DF43-A932-79EE968D5DBD}"/>
                </a:ext>
              </a:extLst>
            </p:cNvPr>
            <p:cNvSpPr/>
            <p:nvPr/>
          </p:nvSpPr>
          <p:spPr>
            <a:xfrm>
              <a:off x="1768044" y="3227851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1B58696-C5AB-434F-A3C5-8419AC98E8E0}"/>
                </a:ext>
              </a:extLst>
            </p:cNvPr>
            <p:cNvSpPr/>
            <p:nvPr/>
          </p:nvSpPr>
          <p:spPr>
            <a:xfrm rot="16200000">
              <a:off x="2432735" y="2216977"/>
              <a:ext cx="2205928" cy="64633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Wrangler/Extractor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7674DE8-8FC3-3140-9995-1D1F8E949807}"/>
                </a:ext>
              </a:extLst>
            </p:cNvPr>
            <p:cNvSpPr/>
            <p:nvPr/>
          </p:nvSpPr>
          <p:spPr>
            <a:xfrm>
              <a:off x="6573226" y="1437177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A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DE50E4F-083C-4F4B-ABDD-9D705C82A00D}"/>
                </a:ext>
              </a:extLst>
            </p:cNvPr>
            <p:cNvSpPr/>
            <p:nvPr/>
          </p:nvSpPr>
          <p:spPr>
            <a:xfrm>
              <a:off x="6573226" y="2020696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B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51EF229-8B47-1641-B54A-E9E1E781C23A}"/>
                </a:ext>
              </a:extLst>
            </p:cNvPr>
            <p:cNvSpPr/>
            <p:nvPr/>
          </p:nvSpPr>
          <p:spPr>
            <a:xfrm>
              <a:off x="6573226" y="2639532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C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E50FA18-3284-EB49-BEC3-B1C0C0D0590E}"/>
                </a:ext>
              </a:extLst>
            </p:cNvPr>
            <p:cNvSpPr/>
            <p:nvPr/>
          </p:nvSpPr>
          <p:spPr>
            <a:xfrm>
              <a:off x="6559410" y="3214596"/>
              <a:ext cx="1219200" cy="4178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93C509C-1085-BB48-BC6A-4F5218698B79}"/>
                </a:ext>
              </a:extLst>
            </p:cNvPr>
            <p:cNvSpPr/>
            <p:nvPr/>
          </p:nvSpPr>
          <p:spPr>
            <a:xfrm rot="16200000">
              <a:off x="5041364" y="2236857"/>
              <a:ext cx="2205928" cy="64632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Selector and Aggregator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E7ABC98-D447-3F42-92D7-4EFC53B79E81}"/>
                </a:ext>
              </a:extLst>
            </p:cNvPr>
            <p:cNvSpPr/>
            <p:nvPr/>
          </p:nvSpPr>
          <p:spPr>
            <a:xfrm>
              <a:off x="804046" y="855581"/>
              <a:ext cx="7112904" cy="454821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Orchestrator</a:t>
              </a:r>
            </a:p>
          </p:txBody>
        </p:sp>
        <p:sp>
          <p:nvSpPr>
            <p:cNvPr id="26" name="Striped Right Arrow 25">
              <a:extLst>
                <a:ext uri="{FF2B5EF4-FFF2-40B4-BE49-F238E27FC236}">
                  <a16:creationId xmlns:a16="http://schemas.microsoft.com/office/drawing/2014/main" id="{0854E214-FF7C-514E-A578-A75CB06A42F8}"/>
                </a:ext>
              </a:extLst>
            </p:cNvPr>
            <p:cNvSpPr/>
            <p:nvPr/>
          </p:nvSpPr>
          <p:spPr>
            <a:xfrm rot="16200000" flipH="1">
              <a:off x="4156077" y="3853502"/>
              <a:ext cx="646331" cy="653842"/>
            </a:xfrm>
            <a:prstGeom prst="striped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482C5241-23AE-8846-8452-986D85A944C4}"/>
                </a:ext>
              </a:extLst>
            </p:cNvPr>
            <p:cNvSpPr/>
            <p:nvPr/>
          </p:nvSpPr>
          <p:spPr>
            <a:xfrm>
              <a:off x="4670464" y="4915969"/>
              <a:ext cx="288610" cy="574197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6D29F8F2-28D3-CC41-93BC-A9DDD7D9BEB6}"/>
                </a:ext>
              </a:extLst>
            </p:cNvPr>
            <p:cNvSpPr/>
            <p:nvPr/>
          </p:nvSpPr>
          <p:spPr>
            <a:xfrm>
              <a:off x="4907661" y="4915968"/>
              <a:ext cx="288610" cy="574197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813ED757-9BB9-B441-BBB9-DCDC903C6447}"/>
                </a:ext>
              </a:extLst>
            </p:cNvPr>
            <p:cNvSpPr/>
            <p:nvPr/>
          </p:nvSpPr>
          <p:spPr>
            <a:xfrm>
              <a:off x="5144858" y="4915968"/>
              <a:ext cx="288610" cy="574197"/>
            </a:xfrm>
            <a:prstGeom prst="cub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Cloud">
              <a:extLst>
                <a:ext uri="{FF2B5EF4-FFF2-40B4-BE49-F238E27FC236}">
                  <a16:creationId xmlns:a16="http://schemas.microsoft.com/office/drawing/2014/main" id="{A89C522C-CCA6-F14F-89DB-65DE993A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8766" y="4667225"/>
              <a:ext cx="1103235" cy="1103235"/>
            </a:xfrm>
            <a:prstGeom prst="rect">
              <a:avLst/>
            </a:prstGeom>
          </p:spPr>
        </p:pic>
        <p:pic>
          <p:nvPicPr>
            <p:cNvPr id="48" name="Graphic 47" descr="Computer">
              <a:extLst>
                <a:ext uri="{FF2B5EF4-FFF2-40B4-BE49-F238E27FC236}">
                  <a16:creationId xmlns:a16="http://schemas.microsoft.com/office/drawing/2014/main" id="{9FB609C7-D429-1B42-BAFC-7CAD1B47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9943" y="4781657"/>
              <a:ext cx="795100" cy="795100"/>
            </a:xfrm>
            <a:prstGeom prst="rect">
              <a:avLst/>
            </a:prstGeom>
          </p:spPr>
        </p:pic>
        <p:sp>
          <p:nvSpPr>
            <p:cNvPr id="49" name="Striped Right Arrow 48">
              <a:extLst>
                <a:ext uri="{FF2B5EF4-FFF2-40B4-BE49-F238E27FC236}">
                  <a16:creationId xmlns:a16="http://schemas.microsoft.com/office/drawing/2014/main" id="{CA26D6C1-3146-5A42-B1FD-5EFDC0147DC4}"/>
                </a:ext>
              </a:extLst>
            </p:cNvPr>
            <p:cNvSpPr/>
            <p:nvPr/>
          </p:nvSpPr>
          <p:spPr>
            <a:xfrm rot="5400000" flipH="1">
              <a:off x="4933015" y="3795559"/>
              <a:ext cx="646331" cy="653842"/>
            </a:xfrm>
            <a:prstGeom prst="striped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A567EA0-7B08-204B-A3A0-15261BC20561}"/>
                </a:ext>
              </a:extLst>
            </p:cNvPr>
            <p:cNvSpPr/>
            <p:nvPr/>
          </p:nvSpPr>
          <p:spPr>
            <a:xfrm>
              <a:off x="513985" y="208817"/>
              <a:ext cx="8455110" cy="45975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Framework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B9B972-8B01-BC4E-BF95-C9CC22B5A8C7}"/>
                </a:ext>
              </a:extLst>
            </p:cNvPr>
            <p:cNvSpPr txBox="1"/>
            <p:nvPr/>
          </p:nvSpPr>
          <p:spPr>
            <a:xfrm>
              <a:off x="2214272" y="5490165"/>
              <a:ext cx="24736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Cloud:</a:t>
              </a:r>
            </a:p>
            <a:p>
              <a:pPr algn="ctr"/>
              <a:r>
                <a:rPr lang="en-US" dirty="0"/>
                <a:t>AWS,  Azure, </a:t>
              </a:r>
            </a:p>
            <a:p>
              <a:pPr algn="ctr"/>
              <a:r>
                <a:rPr lang="en-US" dirty="0"/>
                <a:t>Google, OpenStack, </a:t>
              </a:r>
            </a:p>
            <a:p>
              <a:pPr algn="ctr"/>
              <a:r>
                <a:rPr lang="en-US" dirty="0"/>
                <a:t>Kubernetes, …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66E3A7F-3331-394A-9260-D4913F0B07BE}"/>
                </a:ext>
              </a:extLst>
            </p:cNvPr>
            <p:cNvSpPr txBox="1"/>
            <p:nvPr/>
          </p:nvSpPr>
          <p:spPr>
            <a:xfrm>
              <a:off x="2040917" y="3678720"/>
              <a:ext cx="673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</a:p>
            <a:p>
              <a:pPr algn="ctr"/>
              <a:r>
                <a:rPr lang="en-US" dirty="0"/>
                <a:t>APIs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5138C87-0FB0-3A46-A565-997160B6860D}"/>
                </a:ext>
              </a:extLst>
            </p:cNvPr>
            <p:cNvSpPr txBox="1"/>
            <p:nvPr/>
          </p:nvSpPr>
          <p:spPr>
            <a:xfrm>
              <a:off x="6700773" y="3678719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Models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82203F-B5F3-6146-B4A1-114385E06414}"/>
                </a:ext>
              </a:extLst>
            </p:cNvPr>
            <p:cNvSpPr txBox="1"/>
            <p:nvPr/>
          </p:nvSpPr>
          <p:spPr>
            <a:xfrm>
              <a:off x="3870047" y="5546764"/>
              <a:ext cx="24736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Datacenter/</a:t>
              </a:r>
            </a:p>
            <a:p>
              <a:pPr algn="ctr"/>
              <a:r>
                <a:rPr lang="en-US" dirty="0"/>
                <a:t>Supercomputer:</a:t>
              </a:r>
            </a:p>
            <a:p>
              <a:pPr algn="ctr"/>
              <a:r>
                <a:rPr lang="en-US" dirty="0"/>
                <a:t>University, </a:t>
              </a:r>
            </a:p>
            <a:p>
              <a:pPr algn="ctr"/>
              <a:r>
                <a:rPr lang="en-US" dirty="0"/>
                <a:t>NSF, DOE,</a:t>
              </a:r>
            </a:p>
            <a:p>
              <a:pPr algn="ctr"/>
              <a:r>
                <a:rPr lang="en-US" dirty="0"/>
                <a:t>Cloud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65770D-A1FA-CA46-91CC-5B1291F9E6F9}"/>
                </a:ext>
              </a:extLst>
            </p:cNvPr>
            <p:cNvSpPr txBox="1"/>
            <p:nvPr/>
          </p:nvSpPr>
          <p:spPr>
            <a:xfrm>
              <a:off x="5230672" y="5542354"/>
              <a:ext cx="2473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AI Desktop</a:t>
              </a:r>
            </a:p>
          </p:txBody>
        </p:sp>
        <p:pic>
          <p:nvPicPr>
            <p:cNvPr id="58" name="Graphic 57" descr="Users">
              <a:extLst>
                <a:ext uri="{FF2B5EF4-FFF2-40B4-BE49-F238E27FC236}">
                  <a16:creationId xmlns:a16="http://schemas.microsoft.com/office/drawing/2014/main" id="{C25D2A7D-074F-2846-B193-CA1706E0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69095" y="1962057"/>
              <a:ext cx="914400" cy="914400"/>
            </a:xfrm>
            <a:prstGeom prst="rect">
              <a:avLst/>
            </a:prstGeom>
          </p:spPr>
        </p:pic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9BCB7A2-6B09-1845-AC6F-9429DDB4BE99}"/>
                </a:ext>
              </a:extLst>
            </p:cNvPr>
            <p:cNvSpPr/>
            <p:nvPr/>
          </p:nvSpPr>
          <p:spPr>
            <a:xfrm>
              <a:off x="4004806" y="2546622"/>
              <a:ext cx="1710807" cy="1051778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Forecast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412CD79-A1D9-0E4F-B3FA-686589F89B3F}"/>
                </a:ext>
              </a:extLst>
            </p:cNvPr>
            <p:cNvSpPr txBox="1"/>
            <p:nvPr/>
          </p:nvSpPr>
          <p:spPr>
            <a:xfrm>
              <a:off x="8896281" y="2726280"/>
              <a:ext cx="10600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</a:t>
              </a:r>
            </a:p>
            <a:p>
              <a:pPr algn="ctr"/>
              <a:r>
                <a:rPr lang="en-US" dirty="0"/>
                <a:t>Scientists</a:t>
              </a:r>
            </a:p>
            <a:p>
              <a:pPr algn="ctr"/>
              <a:r>
                <a:rPr lang="en-US" dirty="0"/>
                <a:t>and</a:t>
              </a:r>
            </a:p>
            <a:p>
              <a:pPr algn="ctr"/>
              <a:r>
                <a:rPr lang="en-US" dirty="0"/>
                <a:t>Users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2E85975-4C6C-4F4C-B4DB-E62098D7E20B}"/>
                </a:ext>
              </a:extLst>
            </p:cNvPr>
            <p:cNvSpPr/>
            <p:nvPr/>
          </p:nvSpPr>
          <p:spPr>
            <a:xfrm rot="16200000">
              <a:off x="5997626" y="2920846"/>
              <a:ext cx="4688065" cy="55753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AICov</a:t>
              </a:r>
              <a:r>
                <a:rPr lang="en-US" dirty="0"/>
                <a:t> Interface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3B4B845-6AD8-6746-A64F-CDBBEF679475}"/>
                </a:ext>
              </a:extLst>
            </p:cNvPr>
            <p:cNvSpPr/>
            <p:nvPr/>
          </p:nvSpPr>
          <p:spPr>
            <a:xfrm>
              <a:off x="2837044" y="4572421"/>
              <a:ext cx="4141234" cy="17871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Cloudmesh</a:t>
              </a:r>
              <a:r>
                <a:rPr lang="en-US" dirty="0"/>
                <a:t> Compute Resource Interfaces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66721AE5-BAE0-7F4C-8E4C-209ECABE9EDB}"/>
                </a:ext>
              </a:extLst>
            </p:cNvPr>
            <p:cNvSpPr/>
            <p:nvPr/>
          </p:nvSpPr>
          <p:spPr>
            <a:xfrm>
              <a:off x="4004806" y="1489088"/>
              <a:ext cx="1710807" cy="96273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Simulation of Synthetic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8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657CBE7-5EB2-7541-82E4-D25BD880A09E}"/>
              </a:ext>
            </a:extLst>
          </p:cNvPr>
          <p:cNvSpPr/>
          <p:nvPr/>
        </p:nvSpPr>
        <p:spPr>
          <a:xfrm>
            <a:off x="2075152" y="1334858"/>
            <a:ext cx="7260213" cy="4386903"/>
          </a:xfrm>
          <a:prstGeom prst="round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A7913B-A38A-2D4E-B685-71EACAF449BA}"/>
              </a:ext>
            </a:extLst>
          </p:cNvPr>
          <p:cNvSpPr/>
          <p:nvPr/>
        </p:nvSpPr>
        <p:spPr>
          <a:xfrm>
            <a:off x="2590252" y="1652138"/>
            <a:ext cx="623455" cy="6234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A80CA1-7AC1-A743-9761-CDBAE4CC3706}"/>
              </a:ext>
            </a:extLst>
          </p:cNvPr>
          <p:cNvSpPr/>
          <p:nvPr/>
        </p:nvSpPr>
        <p:spPr>
          <a:xfrm>
            <a:off x="4821765" y="1650097"/>
            <a:ext cx="623455" cy="6234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710732-2151-A847-A475-D02F116C4183}"/>
              </a:ext>
            </a:extLst>
          </p:cNvPr>
          <p:cNvSpPr/>
          <p:nvPr/>
        </p:nvSpPr>
        <p:spPr>
          <a:xfrm>
            <a:off x="4827557" y="2979048"/>
            <a:ext cx="623455" cy="6234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252E82-E867-694A-848A-1292879C8887}"/>
              </a:ext>
            </a:extLst>
          </p:cNvPr>
          <p:cNvSpPr/>
          <p:nvPr/>
        </p:nvSpPr>
        <p:spPr>
          <a:xfrm>
            <a:off x="6938851" y="3299670"/>
            <a:ext cx="623455" cy="6234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928A126-F5F3-8048-851D-6B24E4F87889}"/>
              </a:ext>
            </a:extLst>
          </p:cNvPr>
          <p:cNvCxnSpPr>
            <a:cxnSpLocks/>
            <a:stCxn id="14" idx="0"/>
            <a:endCxn id="3" idx="4"/>
          </p:cNvCxnSpPr>
          <p:nvPr/>
        </p:nvCxnSpPr>
        <p:spPr>
          <a:xfrm rot="16200000" flipV="1">
            <a:off x="1887685" y="3289888"/>
            <a:ext cx="2030368" cy="1777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DC674AE-9988-6540-B2C9-22DB3673205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44981" y="4871103"/>
            <a:ext cx="5403328" cy="429174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0EB3A7-B5A5-DA4C-9DE4-3152E2CE0452}"/>
                  </a:ext>
                </a:extLst>
              </p:cNvPr>
              <p:cNvSpPr/>
              <p:nvPr/>
            </p:nvSpPr>
            <p:spPr>
              <a:xfrm>
                <a:off x="2400941" y="4305961"/>
                <a:ext cx="1005632" cy="55241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200" baseline="-25000" dirty="0"/>
                  <a:t>g</a:t>
                </a:r>
                <a:endParaRPr lang="en-US" sz="32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0EB3A7-B5A5-DA4C-9DE4-3152E2CE0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41" y="4305961"/>
                <a:ext cx="1005632" cy="552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918B1AE-7120-F74A-8026-A2040B9C1DD9}"/>
                  </a:ext>
                </a:extLst>
              </p:cNvPr>
              <p:cNvSpPr/>
              <p:nvPr/>
            </p:nvSpPr>
            <p:spPr>
              <a:xfrm>
                <a:off x="3528159" y="4313528"/>
                <a:ext cx="1005632" cy="55241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m:rPr>
                          <m:nor/>
                        </m:rPr>
                        <a:rPr lang="en-US" sz="3200" baseline="-25000" dirty="0"/>
                        <m:t>g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918B1AE-7120-F74A-8026-A2040B9C1D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159" y="4313528"/>
                <a:ext cx="1005632" cy="55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1A1690-4A69-2845-ACA7-C7DD3BC1F8D5}"/>
                  </a:ext>
                </a:extLst>
              </p:cNvPr>
              <p:cNvSpPr/>
              <p:nvPr/>
            </p:nvSpPr>
            <p:spPr>
              <a:xfrm>
                <a:off x="5745493" y="4318693"/>
                <a:ext cx="1005632" cy="55241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m:rPr>
                          <m:nor/>
                        </m:rPr>
                        <a:rPr lang="en-US" sz="3200" baseline="-25000" dirty="0"/>
                        <m:t>g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1A1690-4A69-2845-ACA7-C7DD3BC1F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93" y="4318693"/>
                <a:ext cx="1005632" cy="55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B2D76B-989F-E74F-8E73-59051B113560}"/>
                  </a:ext>
                </a:extLst>
              </p:cNvPr>
              <p:cNvSpPr/>
              <p:nvPr/>
            </p:nvSpPr>
            <p:spPr>
              <a:xfrm>
                <a:off x="4632875" y="4305961"/>
                <a:ext cx="1005632" cy="55241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m:rPr>
                          <m:nor/>
                        </m:rPr>
                        <a:rPr lang="en-US" sz="3200" b="0" i="0" baseline="-25000" dirty="0" smtClean="0"/>
                        <m:t>c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B2D76B-989F-E74F-8E73-59051B113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875" y="4305961"/>
                <a:ext cx="1005632" cy="552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002226D-4809-C343-A926-A0A684416481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rot="5400000" flipH="1" flipV="1">
            <a:off x="6239933" y="3619775"/>
            <a:ext cx="707295" cy="69054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912869C-DA2D-D54F-8794-DCBE23E54BE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794771" y="4858371"/>
            <a:ext cx="4340920" cy="429174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E329219-7E45-0E46-99DC-C7576C3EA1F2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9437" y="4865938"/>
            <a:ext cx="3121538" cy="434476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3300504-3BE1-9A4D-A7D4-B9A0FE98C992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051452" y="4858371"/>
            <a:ext cx="1852305" cy="447071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F45538B-A5DA-2146-80CB-B65719E914D3}"/>
                  </a:ext>
                </a:extLst>
              </p:cNvPr>
              <p:cNvSpPr/>
              <p:nvPr/>
            </p:nvSpPr>
            <p:spPr>
              <a:xfrm>
                <a:off x="1451697" y="5721761"/>
                <a:ext cx="623455" cy="6234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F45538B-A5DA-2146-80CB-B65719E91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697" y="5721761"/>
                <a:ext cx="623455" cy="6234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DD247F4-5064-7E41-BD43-DCBB48CF5E6F}"/>
                  </a:ext>
                </a:extLst>
              </p:cNvPr>
              <p:cNvSpPr/>
              <p:nvPr/>
            </p:nvSpPr>
            <p:spPr>
              <a:xfrm>
                <a:off x="8037336" y="297019"/>
                <a:ext cx="623455" cy="6234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DD247F4-5064-7E41-BD43-DCBB48CF5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36" y="297019"/>
                <a:ext cx="623455" cy="6234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0DC9B66-FE90-3B43-BB18-E165F887CC66}"/>
                  </a:ext>
                </a:extLst>
              </p:cNvPr>
              <p:cNvSpPr/>
              <p:nvPr/>
            </p:nvSpPr>
            <p:spPr>
              <a:xfrm>
                <a:off x="6683195" y="2362338"/>
                <a:ext cx="1134765" cy="55241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m:rPr>
                          <m:nor/>
                        </m:rPr>
                        <a:rPr lang="en-US" sz="3200" b="0" i="0" baseline="-25000" dirty="0" smtClean="0"/>
                        <m:t>c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0DC9B66-FE90-3B43-BB18-E165F887C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195" y="2362338"/>
                <a:ext cx="1134765" cy="552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D5772B4-CCCD-4F4E-9A01-2586504B18EE}"/>
              </a:ext>
            </a:extLst>
          </p:cNvPr>
          <p:cNvCxnSpPr>
            <a:cxnSpLocks/>
            <a:stCxn id="17" idx="0"/>
            <a:endCxn id="5" idx="4"/>
          </p:cNvCxnSpPr>
          <p:nvPr/>
        </p:nvCxnSpPr>
        <p:spPr>
          <a:xfrm rot="5400000" flipH="1" flipV="1">
            <a:off x="4785759" y="3952435"/>
            <a:ext cx="703458" cy="3594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6CEE40EA-715C-6045-B44B-393678A91C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rot="16200000" flipV="1">
            <a:off x="4783641" y="2623404"/>
            <a:ext cx="705496" cy="5792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1F62CFD-CB7A-6A47-A9E3-027FFE31F0C5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3917890" y="3403861"/>
            <a:ext cx="1022752" cy="79658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B1CCCC4-3B18-B047-B2DA-06EBCE0F6193}"/>
              </a:ext>
            </a:extLst>
          </p:cNvPr>
          <p:cNvCxnSpPr>
            <a:cxnSpLocks/>
            <a:stCxn id="6" idx="0"/>
            <a:endCxn id="36" idx="2"/>
          </p:cNvCxnSpPr>
          <p:nvPr/>
        </p:nvCxnSpPr>
        <p:spPr>
          <a:xfrm flipH="1" flipV="1">
            <a:off x="7250578" y="2914748"/>
            <a:ext cx="1" cy="384922"/>
          </a:xfrm>
          <a:prstGeom prst="straightConnector1">
            <a:avLst/>
          </a:prstGeom>
          <a:ln w="666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3B1C5D0-B1CC-C44A-A19C-6BAE27609B9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445220" y="1961825"/>
            <a:ext cx="4737251" cy="15591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B6B86284-1D98-AA45-BC19-24A29D1F6341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909437" y="1961825"/>
            <a:ext cx="1680815" cy="2041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72F3FC3E-200D-D746-B95A-B0E2634CBF15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3213707" y="1961825"/>
            <a:ext cx="1608058" cy="2041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20E9C0B-A2CB-A842-A9FE-C9B8C911A13D}"/>
              </a:ext>
            </a:extLst>
          </p:cNvPr>
          <p:cNvCxnSpPr>
            <a:cxnSpLocks/>
            <a:stCxn id="6" idx="4"/>
          </p:cNvCxnSpPr>
          <p:nvPr/>
        </p:nvCxnSpPr>
        <p:spPr>
          <a:xfrm rot="16200000" flipH="1">
            <a:off x="8019029" y="3154675"/>
            <a:ext cx="1374714" cy="2911614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31FC02BE-1047-834E-8A85-BED1272753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62170" y="3710942"/>
            <a:ext cx="3173793" cy="2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4659DF10-3E57-E447-988F-8E254390B5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90670" y="1260388"/>
            <a:ext cx="743625" cy="2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lock Arc 81">
            <a:extLst>
              <a:ext uri="{FF2B5EF4-FFF2-40B4-BE49-F238E27FC236}">
                <a16:creationId xmlns:a16="http://schemas.microsoft.com/office/drawing/2014/main" id="{BEB45955-04FA-DE40-8E83-D94CECD053CB}"/>
              </a:ext>
            </a:extLst>
          </p:cNvPr>
          <p:cNvSpPr/>
          <p:nvPr/>
        </p:nvSpPr>
        <p:spPr>
          <a:xfrm rot="5400000">
            <a:off x="8052133" y="1618030"/>
            <a:ext cx="615020" cy="541866"/>
          </a:xfrm>
          <a:prstGeom prst="blockArc">
            <a:avLst>
              <a:gd name="adj1" fmla="val 10800000"/>
              <a:gd name="adj2" fmla="val 226430"/>
              <a:gd name="adj3" fmla="val 9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46B5E47-5F19-8944-8A95-88128B126285}"/>
                  </a:ext>
                </a:extLst>
              </p:cNvPr>
              <p:cNvSpPr txBox="1"/>
              <p:nvPr/>
            </p:nvSpPr>
            <p:spPr>
              <a:xfrm>
                <a:off x="1187177" y="1275709"/>
                <a:ext cx="10044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46B5E47-5F19-8944-8A95-88128B126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177" y="1275709"/>
                <a:ext cx="1004442" cy="584775"/>
              </a:xfrm>
              <a:prstGeom prst="rect">
                <a:avLst/>
              </a:prstGeom>
              <a:blipFill>
                <a:blip r:embed="rId9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D376E6-B9EA-0446-B4C0-E022E5C70FAF}"/>
                  </a:ext>
                </a:extLst>
              </p:cNvPr>
              <p:cNvSpPr txBox="1"/>
              <p:nvPr/>
            </p:nvSpPr>
            <p:spPr>
              <a:xfrm>
                <a:off x="9333988" y="1292715"/>
                <a:ext cx="6133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D376E6-B9EA-0446-B4C0-E022E5C7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988" y="1292715"/>
                <a:ext cx="613309" cy="584775"/>
              </a:xfrm>
              <a:prstGeom prst="rect">
                <a:avLst/>
              </a:prstGeom>
              <a:blipFill>
                <a:blip r:embed="rId10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8851F8D-D39B-D948-A9E2-5E9B3C47B79A}"/>
                  </a:ext>
                </a:extLst>
              </p:cNvPr>
              <p:cNvSpPr txBox="1"/>
              <p:nvPr/>
            </p:nvSpPr>
            <p:spPr>
              <a:xfrm>
                <a:off x="1115437" y="4610481"/>
                <a:ext cx="10529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8851F8D-D39B-D948-A9E2-5E9B3C47B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437" y="4610481"/>
                <a:ext cx="1052917" cy="584775"/>
              </a:xfrm>
              <a:prstGeom prst="rect">
                <a:avLst/>
              </a:prstGeom>
              <a:blipFill>
                <a:blip r:embed="rId11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12607CE5-D2C9-304E-9E8B-28B14CA75CC3}"/>
              </a:ext>
            </a:extLst>
          </p:cNvPr>
          <p:cNvCxnSpPr>
            <a:cxnSpLocks/>
            <a:stCxn id="34" idx="0"/>
            <a:endCxn id="14" idx="2"/>
          </p:cNvCxnSpPr>
          <p:nvPr/>
        </p:nvCxnSpPr>
        <p:spPr>
          <a:xfrm rot="5400000" flipH="1" flipV="1">
            <a:off x="1901896" y="4719900"/>
            <a:ext cx="863390" cy="1140332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11A0BCEF-3898-5349-98BC-570B60372984}"/>
              </a:ext>
            </a:extLst>
          </p:cNvPr>
          <p:cNvCxnSpPr>
            <a:cxnSpLocks/>
            <a:stCxn id="36" idx="0"/>
          </p:cNvCxnSpPr>
          <p:nvPr/>
        </p:nvCxnSpPr>
        <p:spPr>
          <a:xfrm rot="5400000" flipH="1" flipV="1">
            <a:off x="8513926" y="714070"/>
            <a:ext cx="384921" cy="2911616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26A1CCC-8B83-794E-A184-C419DE0C8DEC}"/>
                  </a:ext>
                </a:extLst>
              </p:cNvPr>
              <p:cNvSpPr txBox="1"/>
              <p:nvPr/>
            </p:nvSpPr>
            <p:spPr>
              <a:xfrm>
                <a:off x="9445035" y="4565983"/>
                <a:ext cx="6617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26A1CCC-8B83-794E-A184-C419DE0C8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035" y="4565983"/>
                <a:ext cx="661784" cy="584775"/>
              </a:xfrm>
              <a:prstGeom prst="rect">
                <a:avLst/>
              </a:prstGeom>
              <a:blipFill>
                <a:blip r:embed="rId12"/>
                <a:stretch>
                  <a:fillRect l="-192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4C022E6-1097-594A-AA7F-203CFB58DE02}"/>
                  </a:ext>
                </a:extLst>
              </p:cNvPr>
              <p:cNvSpPr txBox="1"/>
              <p:nvPr/>
            </p:nvSpPr>
            <p:spPr>
              <a:xfrm>
                <a:off x="2286282" y="2989461"/>
                <a:ext cx="5960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4C022E6-1097-594A-AA7F-203CFB58D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282" y="2989461"/>
                <a:ext cx="596061" cy="584775"/>
              </a:xfrm>
              <a:prstGeom prst="rect">
                <a:avLst/>
              </a:prstGeom>
              <a:blipFill>
                <a:blip r:embed="rId13"/>
                <a:stretch>
                  <a:fillRect l="-8511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B690F6C-C06B-3E47-BD3B-12229536769C}"/>
                  </a:ext>
                </a:extLst>
              </p:cNvPr>
              <p:cNvSpPr txBox="1"/>
              <p:nvPr/>
            </p:nvSpPr>
            <p:spPr>
              <a:xfrm>
                <a:off x="3404797" y="2950783"/>
                <a:ext cx="5640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B690F6C-C06B-3E47-BD3B-122295367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97" y="2950783"/>
                <a:ext cx="564001" cy="584775"/>
              </a:xfrm>
              <a:prstGeom prst="rect">
                <a:avLst/>
              </a:prstGeom>
              <a:blipFill>
                <a:blip r:embed="rId1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F29535F-C690-D04F-881C-37A1CD9EF925}"/>
                  </a:ext>
                </a:extLst>
              </p:cNvPr>
              <p:cNvSpPr txBox="1"/>
              <p:nvPr/>
            </p:nvSpPr>
            <p:spPr>
              <a:xfrm>
                <a:off x="5952553" y="2950783"/>
                <a:ext cx="6391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F29535F-C690-D04F-881C-37A1CD9EF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553" y="2950783"/>
                <a:ext cx="639149" cy="584775"/>
              </a:xfrm>
              <a:prstGeom prst="rect">
                <a:avLst/>
              </a:prstGeom>
              <a:blipFill>
                <a:blip r:embed="rId15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EEB94A-CB59-2746-A380-62BF32134477}"/>
                  </a:ext>
                </a:extLst>
              </p:cNvPr>
              <p:cNvSpPr txBox="1"/>
              <p:nvPr/>
            </p:nvSpPr>
            <p:spPr>
              <a:xfrm>
                <a:off x="4442562" y="3570137"/>
                <a:ext cx="6133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EEB94A-CB59-2746-A380-62BF32134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62" y="3570137"/>
                <a:ext cx="613309" cy="584775"/>
              </a:xfrm>
              <a:prstGeom prst="rect">
                <a:avLst/>
              </a:prstGeom>
              <a:blipFill>
                <a:blip r:embed="rId16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3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183</Words>
  <Application>Microsoft Macintosh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von Laszewski, Gregor</dc:creator>
  <cp:lastModifiedBy>von Laszewski, Gregor</cp:lastModifiedBy>
  <cp:revision>42</cp:revision>
  <dcterms:created xsi:type="dcterms:W3CDTF">2020-06-10T11:14:05Z</dcterms:created>
  <dcterms:modified xsi:type="dcterms:W3CDTF">2021-01-12T01:44:20Z</dcterms:modified>
</cp:coreProperties>
</file>