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762"/>
  </p:normalViewPr>
  <p:slideViewPr>
    <p:cSldViewPr snapToGrid="0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A5C0B9-37EA-6048-7E9A-3C4DC8E50D93}"/>
              </a:ext>
            </a:extLst>
          </p:cNvPr>
          <p:cNvGrpSpPr/>
          <p:nvPr/>
        </p:nvGrpSpPr>
        <p:grpSpPr>
          <a:xfrm>
            <a:off x="2417370" y="242859"/>
            <a:ext cx="7163056" cy="6126618"/>
            <a:chOff x="2417370" y="242859"/>
            <a:chExt cx="7163056" cy="612661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6B20BC1-CB79-3EAD-3CC3-C1D02C100A0C}"/>
                </a:ext>
              </a:extLst>
            </p:cNvPr>
            <p:cNvSpPr/>
            <p:nvPr/>
          </p:nvSpPr>
          <p:spPr>
            <a:xfrm>
              <a:off x="6089435" y="855552"/>
              <a:ext cx="2173087" cy="6190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Browser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94EB7DA4-EC8F-8EFE-EE3E-55878C3186D4}"/>
                </a:ext>
              </a:extLst>
            </p:cNvPr>
            <p:cNvSpPr/>
            <p:nvPr/>
          </p:nvSpPr>
          <p:spPr>
            <a:xfrm>
              <a:off x="3491513" y="4164267"/>
              <a:ext cx="750638" cy="801607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YamlDB</a:t>
              </a:r>
              <a:endParaRPr lang="en-US" sz="1200" dirty="0"/>
            </a:p>
            <a:p>
              <a:pPr algn="ctr"/>
              <a:r>
                <a:rPr lang="en-US" sz="1200" dirty="0"/>
                <a:t>(File)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F52A1A7F-2FE4-F3F7-BA54-1AE0C98A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94272" y="242859"/>
              <a:ext cx="605300" cy="6027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629B4-6309-AE3A-115F-A78421248900}"/>
                </a:ext>
              </a:extLst>
            </p:cNvPr>
            <p:cNvSpPr/>
            <p:nvPr/>
          </p:nvSpPr>
          <p:spPr>
            <a:xfrm>
              <a:off x="3502702" y="2411599"/>
              <a:ext cx="1461245" cy="8686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Storage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D400AA7-AC31-38AD-22A6-B54AC5FBFDC1}"/>
                </a:ext>
              </a:extLst>
            </p:cNvPr>
            <p:cNvSpPr/>
            <p:nvPr/>
          </p:nvSpPr>
          <p:spPr>
            <a:xfrm>
              <a:off x="5154818" y="2408109"/>
              <a:ext cx="1461245" cy="8686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Compute Coordinator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F9436B4-030A-6291-10EA-FD08339A5B2F}"/>
                </a:ext>
              </a:extLst>
            </p:cNvPr>
            <p:cNvSpPr/>
            <p:nvPr/>
          </p:nvSpPr>
          <p:spPr>
            <a:xfrm>
              <a:off x="6771773" y="2411599"/>
              <a:ext cx="1461245" cy="8686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3146123-79CF-A646-FA93-A4ED51D14D0E}"/>
                </a:ext>
              </a:extLst>
            </p:cNvPr>
            <p:cNvSpPr/>
            <p:nvPr/>
          </p:nvSpPr>
          <p:spPr>
            <a:xfrm rot="16200000">
              <a:off x="3738022" y="5215357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(Linux)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10CF117-4962-3881-6F2D-16F1FB7FA46A}"/>
                </a:ext>
              </a:extLst>
            </p:cNvPr>
            <p:cNvSpPr/>
            <p:nvPr/>
          </p:nvSpPr>
          <p:spPr>
            <a:xfrm rot="16200000">
              <a:off x="5798797" y="2572867"/>
              <a:ext cx="276146" cy="202175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925B87-C932-CEDD-530F-1CB2ADF42EF1}"/>
                </a:ext>
              </a:extLst>
            </p:cNvPr>
            <p:cNvSpPr/>
            <p:nvPr/>
          </p:nvSpPr>
          <p:spPr>
            <a:xfrm rot="16200000">
              <a:off x="4133558" y="5212419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</a:t>
              </a:r>
              <a:r>
                <a:rPr lang="en-US" sz="1200" dirty="0" err="1"/>
                <a:t>MacOs</a:t>
              </a:r>
              <a:r>
                <a:rPr lang="en-US" sz="1200" dirty="0"/>
                <a:t>)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5C7D0B3-25D9-BE08-0DE1-FCC18C1C9195}"/>
                </a:ext>
              </a:extLst>
            </p:cNvPr>
            <p:cNvSpPr/>
            <p:nvPr/>
          </p:nvSpPr>
          <p:spPr>
            <a:xfrm rot="16200000">
              <a:off x="4540152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(Windows)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26F5C990-FEE0-33B3-5311-32F1A6109135}"/>
                </a:ext>
              </a:extLst>
            </p:cNvPr>
            <p:cNvSpPr/>
            <p:nvPr/>
          </p:nvSpPr>
          <p:spPr>
            <a:xfrm rot="16200000">
              <a:off x="5132122" y="3376136"/>
              <a:ext cx="276146" cy="1638480"/>
            </a:xfrm>
            <a:prstGeom prst="rightBrace">
              <a:avLst>
                <a:gd name="adj1" fmla="val 8333"/>
                <a:gd name="adj2" fmla="val 2935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1B916A-335C-476F-BCA7-E0663E979534}"/>
                </a:ext>
              </a:extLst>
            </p:cNvPr>
            <p:cNvSpPr txBox="1"/>
            <p:nvPr/>
          </p:nvSpPr>
          <p:spPr>
            <a:xfrm>
              <a:off x="4655654" y="3767840"/>
              <a:ext cx="776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Localhost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850FF8B-2968-18A7-CCF1-8AE608ED5486}"/>
                </a:ext>
              </a:extLst>
            </p:cNvPr>
            <p:cNvSpPr/>
            <p:nvPr/>
          </p:nvSpPr>
          <p:spPr>
            <a:xfrm rot="16200000">
              <a:off x="5645405" y="5215357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28FA37A-DFD1-6508-FA21-152AE9B921D1}"/>
                </a:ext>
              </a:extLst>
            </p:cNvPr>
            <p:cNvSpPr/>
            <p:nvPr/>
          </p:nvSpPr>
          <p:spPr>
            <a:xfrm rot="16200000">
              <a:off x="6040942" y="5212419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2C645B6-5DDF-CA5F-523F-00C34F91D035}"/>
                </a:ext>
              </a:extLst>
            </p:cNvPr>
            <p:cNvSpPr/>
            <p:nvPr/>
          </p:nvSpPr>
          <p:spPr>
            <a:xfrm rot="16200000">
              <a:off x="6447535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15B55E5-0F88-757C-7044-018011C15840}"/>
                </a:ext>
              </a:extLst>
            </p:cNvPr>
            <p:cNvSpPr/>
            <p:nvPr/>
          </p:nvSpPr>
          <p:spPr>
            <a:xfrm rot="16200000">
              <a:off x="6841924" y="3573717"/>
              <a:ext cx="276146" cy="124331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AEEA8B-DEA4-4E26-FE85-A915754213AB}"/>
                </a:ext>
              </a:extLst>
            </p:cNvPr>
            <p:cNvSpPr txBox="1"/>
            <p:nvPr/>
          </p:nvSpPr>
          <p:spPr>
            <a:xfrm>
              <a:off x="6600049" y="3721819"/>
              <a:ext cx="99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Remote Host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00CEEC0-6B39-2690-D5FA-BC4675D60252}"/>
                </a:ext>
              </a:extLst>
            </p:cNvPr>
            <p:cNvSpPr/>
            <p:nvPr/>
          </p:nvSpPr>
          <p:spPr>
            <a:xfrm rot="16200000">
              <a:off x="4955765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(WSL, Windows)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C16B69-4852-0E0C-69F5-0CC9E3C2FCDE}"/>
                </a:ext>
              </a:extLst>
            </p:cNvPr>
            <p:cNvSpPr/>
            <p:nvPr/>
          </p:nvSpPr>
          <p:spPr>
            <a:xfrm rot="16200000">
              <a:off x="7516878" y="4623093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Graoh</a:t>
              </a:r>
              <a:endParaRPr lang="en-US" sz="1200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8C4BB6-1A6F-E1E8-B777-3305B6E6762B}"/>
                </a:ext>
              </a:extLst>
            </p:cNvPr>
            <p:cNvSpPr/>
            <p:nvPr/>
          </p:nvSpPr>
          <p:spPr>
            <a:xfrm rot="16200000">
              <a:off x="7963940" y="4630464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Table</a:t>
              </a: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DB9D825A-4049-C800-9A74-C85A6A9178A2}"/>
                </a:ext>
              </a:extLst>
            </p:cNvPr>
            <p:cNvSpPr/>
            <p:nvPr/>
          </p:nvSpPr>
          <p:spPr>
            <a:xfrm rot="16200000">
              <a:off x="8480825" y="2938379"/>
              <a:ext cx="329393" cy="1237153"/>
            </a:xfrm>
            <a:prstGeom prst="rightBrace">
              <a:avLst>
                <a:gd name="adj1" fmla="val 8333"/>
                <a:gd name="adj2" fmla="val 72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0B3F2EC1-CFCC-88F9-4A56-2E30E1B67C1C}"/>
                </a:ext>
              </a:extLst>
            </p:cNvPr>
            <p:cNvSpPr/>
            <p:nvPr/>
          </p:nvSpPr>
          <p:spPr>
            <a:xfrm rot="16200000">
              <a:off x="3288643" y="2863074"/>
              <a:ext cx="276147" cy="1461243"/>
            </a:xfrm>
            <a:prstGeom prst="rightBrace">
              <a:avLst>
                <a:gd name="adj1" fmla="val 8333"/>
                <a:gd name="adj2" fmla="val 7949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8C5725E1-C544-2271-A198-8EF8E8A09EB9}"/>
                </a:ext>
              </a:extLst>
            </p:cNvPr>
            <p:cNvSpPr/>
            <p:nvPr/>
          </p:nvSpPr>
          <p:spPr>
            <a:xfrm>
              <a:off x="2458103" y="4164267"/>
              <a:ext cx="750638" cy="801607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Mongo</a:t>
              </a:r>
            </a:p>
            <a:p>
              <a:pPr algn="ctr"/>
              <a:r>
                <a:rPr lang="en-US" sz="1200" dirty="0"/>
                <a:t>DB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45D3F1-3292-2E27-C86C-9EC143927E51}"/>
                </a:ext>
              </a:extLst>
            </p:cNvPr>
            <p:cNvSpPr txBox="1"/>
            <p:nvPr/>
          </p:nvSpPr>
          <p:spPr>
            <a:xfrm>
              <a:off x="2417370" y="3779023"/>
              <a:ext cx="209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Possible Database Alternatives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7A17B1-B6CD-FA81-DA70-2BC79D918E36}"/>
                </a:ext>
              </a:extLst>
            </p:cNvPr>
            <p:cNvSpPr txBox="1"/>
            <p:nvPr/>
          </p:nvSpPr>
          <p:spPr>
            <a:xfrm>
              <a:off x="8157897" y="3745569"/>
              <a:ext cx="1422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Visualization</a:t>
              </a:r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0DEEC2D-1F56-B79C-80E1-C6C0300619A7}"/>
                </a:ext>
              </a:extLst>
            </p:cNvPr>
            <p:cNvSpPr/>
            <p:nvPr/>
          </p:nvSpPr>
          <p:spPr>
            <a:xfrm rot="16200000">
              <a:off x="8451673" y="4633334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7A6B58A-C317-2D73-FEC5-87F9994839D9}"/>
                </a:ext>
              </a:extLst>
            </p:cNvPr>
            <p:cNvSpPr/>
            <p:nvPr/>
          </p:nvSpPr>
          <p:spPr>
            <a:xfrm>
              <a:off x="3502702" y="1632597"/>
              <a:ext cx="4759820" cy="6190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REST Service </a:t>
              </a:r>
            </a:p>
            <a:p>
              <a:pPr algn="ctr"/>
              <a:r>
                <a:rPr lang="en-US" sz="1600" dirty="0"/>
                <a:t>&amp; Python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7F3DCD7-4B0B-9766-572E-4CC36207D958}"/>
                </a:ext>
              </a:extLst>
            </p:cNvPr>
            <p:cNvSpPr/>
            <p:nvPr/>
          </p:nvSpPr>
          <p:spPr>
            <a:xfrm>
              <a:off x="3502702" y="879699"/>
              <a:ext cx="2408994" cy="6190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Script </a:t>
              </a:r>
            </a:p>
            <a:p>
              <a:pPr algn="ctr"/>
              <a:r>
                <a:rPr lang="en-US" sz="1600" dirty="0"/>
                <a:t>Batch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E41A2-9C2D-A23F-2DDC-F822B46EA04F}"/>
              </a:ext>
            </a:extLst>
          </p:cNvPr>
          <p:cNvGrpSpPr/>
          <p:nvPr/>
        </p:nvGrpSpPr>
        <p:grpSpPr>
          <a:xfrm>
            <a:off x="367982" y="360858"/>
            <a:ext cx="11813394" cy="4226509"/>
            <a:chOff x="367982" y="360858"/>
            <a:chExt cx="11813394" cy="42265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084FDA-990F-9B66-15ED-B5C353840F30}"/>
                </a:ext>
              </a:extLst>
            </p:cNvPr>
            <p:cNvSpPr/>
            <p:nvPr/>
          </p:nvSpPr>
          <p:spPr>
            <a:xfrm>
              <a:off x="10438358" y="559156"/>
              <a:ext cx="1743018" cy="24072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Monitor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coudmesh</a:t>
              </a:r>
              <a:r>
                <a:rPr lang="en-US" sz="1600" dirty="0"/>
                <a:t>-cc)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994B88-FBC8-EE94-F34C-A9D5DE15BE2A}"/>
                </a:ext>
              </a:extLst>
            </p:cNvPr>
            <p:cNvSpPr/>
            <p:nvPr/>
          </p:nvSpPr>
          <p:spPr>
            <a:xfrm>
              <a:off x="367982" y="624794"/>
              <a:ext cx="2523521" cy="3962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Script Batch </a:t>
              </a:r>
            </a:p>
            <a:p>
              <a:pPr algn="ctr"/>
              <a:r>
                <a:rPr lang="en-US" sz="1600" b="1" dirty="0"/>
                <a:t>Job Generator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 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cloudmesh-sbatch</a:t>
              </a:r>
              <a:r>
                <a:rPr lang="en-US" sz="1600" dirty="0"/>
                <a:t>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33601EE-297A-A2CE-00EE-1745E5EAB9B7}"/>
                </a:ext>
              </a:extLst>
            </p:cNvPr>
            <p:cNvSpPr/>
            <p:nvPr/>
          </p:nvSpPr>
          <p:spPr>
            <a:xfrm>
              <a:off x="3175546" y="624794"/>
              <a:ext cx="2201948" cy="3962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Storage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 </a:t>
              </a:r>
              <a:r>
                <a:rPr lang="en-US" sz="1600" dirty="0" err="1"/>
                <a:t>YamlDB</a:t>
              </a:r>
              <a:r>
                <a:rPr lang="en-US" sz="1600" dirty="0"/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331628A-C8D6-2AF5-C3BC-8DC341057813}"/>
                </a:ext>
              </a:extLst>
            </p:cNvPr>
            <p:cNvSpPr/>
            <p:nvPr/>
          </p:nvSpPr>
          <p:spPr>
            <a:xfrm>
              <a:off x="539224" y="2009244"/>
              <a:ext cx="2169826" cy="6190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Experiment 1 … n Specification</a:t>
              </a:r>
            </a:p>
          </p:txBody>
        </p:sp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04796ACC-239D-CD59-F479-5B272A3D6544}"/>
                </a:ext>
              </a:extLst>
            </p:cNvPr>
            <p:cNvSpPr/>
            <p:nvPr/>
          </p:nvSpPr>
          <p:spPr>
            <a:xfrm>
              <a:off x="589423" y="2764757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Config.yaml</a:t>
              </a:r>
              <a:endParaRPr lang="en-US" sz="1200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77958D2-46B0-CC00-085B-34B76622AA87}"/>
                </a:ext>
              </a:extLst>
            </p:cNvPr>
            <p:cNvSpPr/>
            <p:nvPr/>
          </p:nvSpPr>
          <p:spPr>
            <a:xfrm>
              <a:off x="1007349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Config.py</a:t>
              </a:r>
              <a:endParaRPr lang="en-US" sz="1200" dirty="0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AC380C8-CDD5-5BF0-80E7-BDE4B195BBA4}"/>
                </a:ext>
              </a:extLst>
            </p:cNvPr>
            <p:cNvSpPr/>
            <p:nvPr/>
          </p:nvSpPr>
          <p:spPr>
            <a:xfrm>
              <a:off x="1425275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Config.ipynb</a:t>
              </a:r>
              <a:endParaRPr lang="en-US" sz="1200" dirty="0"/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DE675605-85E4-F61B-6E13-A71132002C5D}"/>
                </a:ext>
              </a:extLst>
            </p:cNvPr>
            <p:cNvSpPr/>
            <p:nvPr/>
          </p:nvSpPr>
          <p:spPr>
            <a:xfrm>
              <a:off x="1843173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CLI Attributes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D42F00-DF77-451C-0D19-FC584E9B32F4}"/>
                </a:ext>
              </a:extLst>
            </p:cNvPr>
            <p:cNvSpPr/>
            <p:nvPr/>
          </p:nvSpPr>
          <p:spPr>
            <a:xfrm>
              <a:off x="5642479" y="586590"/>
              <a:ext cx="4497785" cy="24274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b="1" dirty="0"/>
                <a:t>         Workflow </a:t>
              </a:r>
            </a:p>
            <a:p>
              <a:r>
                <a:rPr lang="en-US" sz="1600" b="1" dirty="0"/>
                <a:t>Compute Coordinator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-cc, Compute Coordinator) 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B1C3D7B-2BD1-A7D5-A381-0098549B4E01}"/>
                </a:ext>
              </a:extLst>
            </p:cNvPr>
            <p:cNvSpPr/>
            <p:nvPr/>
          </p:nvSpPr>
          <p:spPr>
            <a:xfrm rot="16200000">
              <a:off x="7678384" y="3832732"/>
              <a:ext cx="1121833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7147B4-A317-CA44-1170-2BC09C21025F}"/>
                </a:ext>
              </a:extLst>
            </p:cNvPr>
            <p:cNvSpPr/>
            <p:nvPr/>
          </p:nvSpPr>
          <p:spPr>
            <a:xfrm rot="16200000">
              <a:off x="8134856" y="3832732"/>
              <a:ext cx="1121831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777C0E-85BE-1BF8-41D3-87CEE7D7AF51}"/>
                </a:ext>
              </a:extLst>
            </p:cNvPr>
            <p:cNvSpPr/>
            <p:nvPr/>
          </p:nvSpPr>
          <p:spPr>
            <a:xfrm rot="16200000">
              <a:off x="8591327" y="3832731"/>
              <a:ext cx="1121830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A837752-886C-B152-8B82-00C8AD4446E5}"/>
                </a:ext>
              </a:extLst>
            </p:cNvPr>
            <p:cNvSpPr/>
            <p:nvPr/>
          </p:nvSpPr>
          <p:spPr>
            <a:xfrm rot="16200000">
              <a:off x="9045224" y="3839206"/>
              <a:ext cx="1121830" cy="3744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</a:t>
              </a: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7C2F500F-DBFB-B1A4-18E4-46036F0425E8}"/>
                </a:ext>
              </a:extLst>
            </p:cNvPr>
            <p:cNvSpPr/>
            <p:nvPr/>
          </p:nvSpPr>
          <p:spPr>
            <a:xfrm>
              <a:off x="2261071" y="2764754"/>
              <a:ext cx="506558" cy="1197862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Template</a:t>
              </a:r>
            </a:p>
          </p:txBody>
        </p:sp>
        <p:sp>
          <p:nvSpPr>
            <p:cNvPr id="18" name="Snip Single Corner Rectangle 17">
              <a:extLst>
                <a:ext uri="{FF2B5EF4-FFF2-40B4-BE49-F238E27FC236}">
                  <a16:creationId xmlns:a16="http://schemas.microsoft.com/office/drawing/2014/main" id="{784AC3FA-9C04-0825-3D30-B2E7115A4E83}"/>
                </a:ext>
              </a:extLst>
            </p:cNvPr>
            <p:cNvSpPr/>
            <p:nvPr/>
          </p:nvSpPr>
          <p:spPr>
            <a:xfrm>
              <a:off x="3639921" y="1721032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Description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2EB2E44-C6DF-1C8E-0D03-EA3555EE7CB6}"/>
                </a:ext>
              </a:extLst>
            </p:cNvPr>
            <p:cNvSpPr/>
            <p:nvPr/>
          </p:nvSpPr>
          <p:spPr>
            <a:xfrm>
              <a:off x="10249852" y="3874226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D3CD0924-D14E-C5FA-F1DF-9EBF2B74478D}"/>
                </a:ext>
              </a:extLst>
            </p:cNvPr>
            <p:cNvSpPr/>
            <p:nvPr/>
          </p:nvSpPr>
          <p:spPr>
            <a:xfrm>
              <a:off x="4755885" y="1730175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Batch Job Permutations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870520-8F4D-CFEE-D3DD-B2CFBE7A6F9C}"/>
                </a:ext>
              </a:extLst>
            </p:cNvPr>
            <p:cNvSpPr/>
            <p:nvPr/>
          </p:nvSpPr>
          <p:spPr>
            <a:xfrm>
              <a:off x="2989065" y="2138954"/>
              <a:ext cx="627617" cy="33537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5AA4556-5C52-53F8-8F86-AA7068AF9E30}"/>
                </a:ext>
              </a:extLst>
            </p:cNvPr>
            <p:cNvSpPr/>
            <p:nvPr/>
          </p:nvSpPr>
          <p:spPr>
            <a:xfrm>
              <a:off x="4219095" y="2138734"/>
              <a:ext cx="526906" cy="33005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5E4893B8-B7D6-540F-9D68-6DC1709ABF69}"/>
                </a:ext>
              </a:extLst>
            </p:cNvPr>
            <p:cNvSpPr/>
            <p:nvPr/>
          </p:nvSpPr>
          <p:spPr>
            <a:xfrm rot="5400000">
              <a:off x="9450625" y="833592"/>
              <a:ext cx="318152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1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2E508BE1-31C9-8688-CDFB-80D080DC2EED}"/>
                </a:ext>
              </a:extLst>
            </p:cNvPr>
            <p:cNvSpPr/>
            <p:nvPr/>
          </p:nvSpPr>
          <p:spPr>
            <a:xfrm rot="5400000">
              <a:off x="9449753" y="1954181"/>
              <a:ext cx="319896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6DCA6-4B25-7658-CF14-38625DFBE587}"/>
                </a:ext>
              </a:extLst>
            </p:cNvPr>
            <p:cNvSpPr txBox="1"/>
            <p:nvPr/>
          </p:nvSpPr>
          <p:spPr>
            <a:xfrm>
              <a:off x="9455712" y="15079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281F86EC-513F-BB43-B7DC-8A6ADBEF4EC3}"/>
                </a:ext>
              </a:extLst>
            </p:cNvPr>
            <p:cNvCxnSpPr>
              <a:cxnSpLocks/>
              <a:stCxn id="3" idx="0"/>
              <a:endCxn id="25" idx="2"/>
            </p:cNvCxnSpPr>
            <p:nvPr/>
          </p:nvCxnSpPr>
          <p:spPr>
            <a:xfrm rot="5400000" flipH="1" flipV="1">
              <a:off x="6149336" y="-1511956"/>
              <a:ext cx="263935" cy="4009566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CE028FEB-2536-B814-FABA-6E15F6CE2DA4}"/>
                </a:ext>
              </a:extLst>
            </p:cNvPr>
            <p:cNvSpPr/>
            <p:nvPr/>
          </p:nvSpPr>
          <p:spPr>
            <a:xfrm rot="5400000">
              <a:off x="8200516" y="616165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341FD20-C469-6DC0-CD5D-6A900A932D29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rot="5400000" flipH="1" flipV="1">
              <a:off x="4825947" y="-2835344"/>
              <a:ext cx="263935" cy="6656343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B3CAC580-FD33-58B2-A309-82E848638C61}"/>
                </a:ext>
              </a:extLst>
            </p:cNvPr>
            <p:cNvSpPr/>
            <p:nvPr/>
          </p:nvSpPr>
          <p:spPr>
            <a:xfrm rot="5400000">
              <a:off x="8200516" y="1710780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D20D2-655A-773C-FCAF-55138FD45A08}"/>
                </a:ext>
              </a:extLst>
            </p:cNvPr>
            <p:cNvSpPr txBox="1"/>
            <p:nvPr/>
          </p:nvSpPr>
          <p:spPr>
            <a:xfrm>
              <a:off x="7923553" y="15119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0C86C5A1-51F4-339D-CC1A-C644B5AB3C62}"/>
                </a:ext>
              </a:extLst>
            </p:cNvPr>
            <p:cNvSpPr/>
            <p:nvPr/>
          </p:nvSpPr>
          <p:spPr>
            <a:xfrm rot="5400000">
              <a:off x="8008119" y="285742"/>
              <a:ext cx="555933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FEC070C-0882-EE15-57A4-5BEFC0892DC7}"/>
                </a:ext>
              </a:extLst>
            </p:cNvPr>
            <p:cNvSpPr/>
            <p:nvPr/>
          </p:nvSpPr>
          <p:spPr>
            <a:xfrm>
              <a:off x="8883069" y="1616485"/>
              <a:ext cx="299855" cy="309501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2A1A0ACA-33D6-7BA3-F039-E63672778273}"/>
                </a:ext>
              </a:extLst>
            </p:cNvPr>
            <p:cNvSpPr/>
            <p:nvPr/>
          </p:nvSpPr>
          <p:spPr>
            <a:xfrm rot="5400000">
              <a:off x="8800277" y="3002612"/>
              <a:ext cx="329835" cy="37409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7BE3F51B-030B-304C-F9E1-EB3A0A9D9CD1}"/>
                </a:ext>
              </a:extLst>
            </p:cNvPr>
            <p:cNvSpPr/>
            <p:nvPr/>
          </p:nvSpPr>
          <p:spPr>
            <a:xfrm rot="16200000">
              <a:off x="10947266" y="3544839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3AB3ABD-7203-91D9-B2BA-03F2D312BF02}"/>
                </a:ext>
              </a:extLst>
            </p:cNvPr>
            <p:cNvSpPr/>
            <p:nvPr/>
          </p:nvSpPr>
          <p:spPr>
            <a:xfrm>
              <a:off x="9962784" y="1556115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Table outline">
              <a:extLst>
                <a:ext uri="{FF2B5EF4-FFF2-40B4-BE49-F238E27FC236}">
                  <a16:creationId xmlns:a16="http://schemas.microsoft.com/office/drawing/2014/main" id="{7FD2F0F2-5D1E-78D0-711F-45558AF1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1859" y="1094844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Workflow outline">
              <a:extLst>
                <a:ext uri="{FF2B5EF4-FFF2-40B4-BE49-F238E27FC236}">
                  <a16:creationId xmlns:a16="http://schemas.microsoft.com/office/drawing/2014/main" id="{E6D67AEC-9A34-BAE0-DB1F-6DD3B5DA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5812" y="17576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125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2022-08-25T17:32:35Z</dcterms:created>
  <dcterms:modified xsi:type="dcterms:W3CDTF">2023-02-13T19:08:22Z</dcterms:modified>
</cp:coreProperties>
</file>