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3642"/>
  </p:normalViewPr>
  <p:slideViewPr>
    <p:cSldViewPr snapToGrid="0">
      <p:cViewPr varScale="1">
        <p:scale>
          <a:sx n="139" d="100"/>
          <a:sy n="139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6ECE7E-2BA9-4F44-8C0E-C8A565FA94DC}" type="doc">
      <dgm:prSet loTypeId="urn:microsoft.com/office/officeart/2005/8/layout/cycle4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A262B52-D44D-1E4F-B6F9-412B6F6097BA}">
      <dgm:prSet phldrT="[Text]" custT="1"/>
      <dgm:spPr/>
      <dgm:t>
        <a:bodyPr/>
        <a:lstStyle/>
        <a:p>
          <a:r>
            <a:rPr lang="en-US" sz="1600" dirty="0"/>
            <a:t>Hardware</a:t>
          </a:r>
        </a:p>
        <a:p>
          <a:endParaRPr lang="en-US" sz="1600" dirty="0"/>
        </a:p>
        <a:p>
          <a:endParaRPr lang="en-US" sz="1600" dirty="0"/>
        </a:p>
      </dgm:t>
    </dgm:pt>
    <dgm:pt modelId="{9DB05FEF-FB19-264F-AEB5-02441F2CB616}" type="parTrans" cxnId="{822053DB-C0FA-274B-A444-55BDD698C989}">
      <dgm:prSet/>
      <dgm:spPr/>
      <dgm:t>
        <a:bodyPr/>
        <a:lstStyle/>
        <a:p>
          <a:endParaRPr lang="en-US"/>
        </a:p>
      </dgm:t>
    </dgm:pt>
    <dgm:pt modelId="{43B7BD95-03D7-CE4F-9C5B-EB11BB775767}" type="sibTrans" cxnId="{822053DB-C0FA-274B-A444-55BDD698C989}">
      <dgm:prSet/>
      <dgm:spPr/>
      <dgm:t>
        <a:bodyPr/>
        <a:lstStyle/>
        <a:p>
          <a:endParaRPr lang="en-US"/>
        </a:p>
      </dgm:t>
    </dgm:pt>
    <dgm:pt modelId="{0F40B523-B6B1-8141-9E71-CAC2E8C60B2D}">
      <dgm:prSet phldrT="[Text]"/>
      <dgm:spPr/>
      <dgm:t>
        <a:bodyPr/>
        <a:lstStyle/>
        <a:p>
          <a:r>
            <a:rPr lang="en-US" dirty="0"/>
            <a:t>Time, Space, Power</a:t>
          </a:r>
        </a:p>
      </dgm:t>
    </dgm:pt>
    <dgm:pt modelId="{67EB3161-92A9-B64D-9433-9F76BB94AFB5}" type="parTrans" cxnId="{DC224B85-C6E3-DE4E-8A81-186A678F571F}">
      <dgm:prSet/>
      <dgm:spPr/>
      <dgm:t>
        <a:bodyPr/>
        <a:lstStyle/>
        <a:p>
          <a:endParaRPr lang="en-US"/>
        </a:p>
      </dgm:t>
    </dgm:pt>
    <dgm:pt modelId="{7021BE81-30F7-6D4B-B499-BC8D26B6DCD3}" type="sibTrans" cxnId="{DC224B85-C6E3-DE4E-8A81-186A678F571F}">
      <dgm:prSet/>
      <dgm:spPr/>
      <dgm:t>
        <a:bodyPr/>
        <a:lstStyle/>
        <a:p>
          <a:endParaRPr lang="en-US"/>
        </a:p>
      </dgm:t>
    </dgm:pt>
    <dgm:pt modelId="{83F0C08C-260C-904A-8FE3-F59C67F18CD7}">
      <dgm:prSet phldrT="[Text]" custT="1"/>
      <dgm:spPr/>
      <dgm:t>
        <a:bodyPr/>
        <a:lstStyle/>
        <a:p>
          <a:r>
            <a:rPr lang="en-US" sz="1600" dirty="0"/>
            <a:t>Applications</a:t>
          </a:r>
        </a:p>
        <a:p>
          <a:endParaRPr lang="en-US" sz="1600" dirty="0"/>
        </a:p>
        <a:p>
          <a:endParaRPr lang="en-US" sz="1600" dirty="0"/>
        </a:p>
      </dgm:t>
    </dgm:pt>
    <dgm:pt modelId="{BC6ED70E-70B0-A94B-8AD1-F1A17C6370D9}" type="parTrans" cxnId="{F3FD3E4B-157C-8A4D-97BA-D61D76963B9C}">
      <dgm:prSet/>
      <dgm:spPr/>
      <dgm:t>
        <a:bodyPr/>
        <a:lstStyle/>
        <a:p>
          <a:endParaRPr lang="en-US"/>
        </a:p>
      </dgm:t>
    </dgm:pt>
    <dgm:pt modelId="{8CB1DF32-B055-8E44-9B3F-8D05AE677004}" type="sibTrans" cxnId="{F3FD3E4B-157C-8A4D-97BA-D61D76963B9C}">
      <dgm:prSet/>
      <dgm:spPr/>
      <dgm:t>
        <a:bodyPr/>
        <a:lstStyle/>
        <a:p>
          <a:endParaRPr lang="en-US"/>
        </a:p>
      </dgm:t>
    </dgm:pt>
    <dgm:pt modelId="{2B46F32D-3314-4941-B0F8-EE7B74EE359B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0B67C5B-09D4-474A-8D2D-8BD2C3026490}" type="parTrans" cxnId="{15D0FE83-61D9-5746-9871-6BF7A9A5E447}">
      <dgm:prSet/>
      <dgm:spPr/>
      <dgm:t>
        <a:bodyPr/>
        <a:lstStyle/>
        <a:p>
          <a:endParaRPr lang="en-US"/>
        </a:p>
      </dgm:t>
    </dgm:pt>
    <dgm:pt modelId="{D8044FE3-0FD6-E944-9679-90B760340860}" type="sibTrans" cxnId="{15D0FE83-61D9-5746-9871-6BF7A9A5E447}">
      <dgm:prSet/>
      <dgm:spPr/>
      <dgm:t>
        <a:bodyPr/>
        <a:lstStyle/>
        <a:p>
          <a:endParaRPr lang="en-US"/>
        </a:p>
      </dgm:t>
    </dgm:pt>
    <dgm:pt modelId="{CAE14917-B057-7344-97E4-8D89ABB45D9A}">
      <dgm:prSet phldrT="[Text]" custT="1"/>
      <dgm:spPr/>
      <dgm:t>
        <a:bodyPr/>
        <a:lstStyle/>
        <a:p>
          <a:endParaRPr lang="en-US" sz="1600" dirty="0"/>
        </a:p>
        <a:p>
          <a:endParaRPr lang="en-US" sz="1600" dirty="0"/>
        </a:p>
        <a:p>
          <a:r>
            <a:rPr lang="en-US" sz="1600" dirty="0"/>
            <a:t>Education</a:t>
          </a:r>
        </a:p>
      </dgm:t>
    </dgm:pt>
    <dgm:pt modelId="{E7644CB9-9327-6B44-A5CA-15D2DF846897}" type="parTrans" cxnId="{CE129BE8-A070-434C-812B-66E557D680F8}">
      <dgm:prSet/>
      <dgm:spPr/>
      <dgm:t>
        <a:bodyPr/>
        <a:lstStyle/>
        <a:p>
          <a:endParaRPr lang="en-US"/>
        </a:p>
      </dgm:t>
    </dgm:pt>
    <dgm:pt modelId="{CEA42C2D-F5FA-B043-BBE5-529F51AA489A}" type="sibTrans" cxnId="{CE129BE8-A070-434C-812B-66E557D680F8}">
      <dgm:prSet/>
      <dgm:spPr/>
      <dgm:t>
        <a:bodyPr/>
        <a:lstStyle/>
        <a:p>
          <a:endParaRPr lang="en-US"/>
        </a:p>
      </dgm:t>
    </dgm:pt>
    <dgm:pt modelId="{9DB0F2B1-FB12-694C-9C14-D9D0EA3FB39B}">
      <dgm:prSet phldrT="[Text]"/>
      <dgm:spPr/>
      <dgm:t>
        <a:bodyPr/>
        <a:lstStyle/>
        <a:p>
          <a:r>
            <a:rPr lang="en-US" dirty="0"/>
            <a:t>DL Topics</a:t>
          </a:r>
        </a:p>
      </dgm:t>
    </dgm:pt>
    <dgm:pt modelId="{E6A55BB7-58BD-E147-8A48-F5745AA73EBB}" type="parTrans" cxnId="{264F6323-1249-C247-AA16-17B67BA809E9}">
      <dgm:prSet/>
      <dgm:spPr/>
      <dgm:t>
        <a:bodyPr/>
        <a:lstStyle/>
        <a:p>
          <a:endParaRPr lang="en-US"/>
        </a:p>
      </dgm:t>
    </dgm:pt>
    <dgm:pt modelId="{BFDC2323-DC67-C84D-948D-0BEB162EF4A7}" type="sibTrans" cxnId="{264F6323-1249-C247-AA16-17B67BA809E9}">
      <dgm:prSet/>
      <dgm:spPr/>
      <dgm:t>
        <a:bodyPr/>
        <a:lstStyle/>
        <a:p>
          <a:endParaRPr lang="en-US"/>
        </a:p>
      </dgm:t>
    </dgm:pt>
    <dgm:pt modelId="{65082C10-8B9D-9D40-818F-453EC8646570}">
      <dgm:prSet phldrT="[Text]" custT="1"/>
      <dgm:spPr/>
      <dgm:t>
        <a:bodyPr/>
        <a:lstStyle/>
        <a:p>
          <a:endParaRPr lang="en-US" sz="1600" dirty="0"/>
        </a:p>
        <a:p>
          <a:endParaRPr lang="en-US" sz="1600" dirty="0"/>
        </a:p>
        <a:p>
          <a:r>
            <a:rPr lang="en-US" sz="1600" dirty="0"/>
            <a:t>Evaluation </a:t>
          </a:r>
        </a:p>
        <a:p>
          <a:r>
            <a:rPr lang="en-US" sz="1600" dirty="0"/>
            <a:t>and </a:t>
          </a:r>
          <a:br>
            <a:rPr lang="en-US" sz="1600" dirty="0"/>
          </a:br>
          <a:r>
            <a:rPr lang="en-US" sz="1600" dirty="0"/>
            <a:t>Outreach</a:t>
          </a:r>
        </a:p>
      </dgm:t>
    </dgm:pt>
    <dgm:pt modelId="{09CDE6B9-0647-AC48-A2AA-9EF4C397B9EA}" type="parTrans" cxnId="{86854CF4-F599-8C46-8C1A-7A7E31D7C53E}">
      <dgm:prSet/>
      <dgm:spPr/>
      <dgm:t>
        <a:bodyPr/>
        <a:lstStyle/>
        <a:p>
          <a:endParaRPr lang="en-US"/>
        </a:p>
      </dgm:t>
    </dgm:pt>
    <dgm:pt modelId="{4C87B9C9-FCE8-224D-9576-BE636F85A1FA}" type="sibTrans" cxnId="{86854CF4-F599-8C46-8C1A-7A7E31D7C53E}">
      <dgm:prSet/>
      <dgm:spPr/>
      <dgm:t>
        <a:bodyPr/>
        <a:lstStyle/>
        <a:p>
          <a:endParaRPr lang="en-US"/>
        </a:p>
      </dgm:t>
    </dgm:pt>
    <dgm:pt modelId="{D63824C7-1379-C04D-8AF2-C415E034D640}">
      <dgm:prSet phldrT="[Text]"/>
      <dgm:spPr/>
      <dgm:t>
        <a:bodyPr/>
        <a:lstStyle/>
        <a:p>
          <a:r>
            <a:rPr lang="en-US" dirty="0"/>
            <a:t>Metrics</a:t>
          </a:r>
        </a:p>
      </dgm:t>
    </dgm:pt>
    <dgm:pt modelId="{8D3C000F-B3BD-254E-81E2-A9EB17C3CA05}" type="parTrans" cxnId="{78E386C0-4690-0A40-92CA-BC08D0131273}">
      <dgm:prSet/>
      <dgm:spPr/>
      <dgm:t>
        <a:bodyPr/>
        <a:lstStyle/>
        <a:p>
          <a:endParaRPr lang="en-US"/>
        </a:p>
      </dgm:t>
    </dgm:pt>
    <dgm:pt modelId="{57B2FE54-0DF3-0F45-8F89-839EA0A9FEFD}" type="sibTrans" cxnId="{78E386C0-4690-0A40-92CA-BC08D0131273}">
      <dgm:prSet/>
      <dgm:spPr/>
      <dgm:t>
        <a:bodyPr/>
        <a:lstStyle/>
        <a:p>
          <a:endParaRPr lang="en-US"/>
        </a:p>
      </dgm:t>
    </dgm:pt>
    <dgm:pt modelId="{A74E0A3F-1E70-F046-8BA3-288B7C550FC5}">
      <dgm:prSet phldrT="[Text]"/>
      <dgm:spPr/>
      <dgm:t>
        <a:bodyPr/>
        <a:lstStyle/>
        <a:p>
          <a:endParaRPr lang="en-US" dirty="0"/>
        </a:p>
      </dgm:t>
    </dgm:pt>
    <dgm:pt modelId="{B7F0D2E4-90D8-6A4D-98B3-32A009A70C88}" type="parTrans" cxnId="{A74A1212-D68C-C84A-A0A1-5C7EFF77FD94}">
      <dgm:prSet/>
      <dgm:spPr/>
      <dgm:t>
        <a:bodyPr/>
        <a:lstStyle/>
        <a:p>
          <a:endParaRPr lang="en-US"/>
        </a:p>
      </dgm:t>
    </dgm:pt>
    <dgm:pt modelId="{9C832CD4-4E74-834F-A1DC-6695B94C354D}" type="sibTrans" cxnId="{A74A1212-D68C-C84A-A0A1-5C7EFF77FD94}">
      <dgm:prSet/>
      <dgm:spPr/>
      <dgm:t>
        <a:bodyPr/>
        <a:lstStyle/>
        <a:p>
          <a:endParaRPr lang="en-US"/>
        </a:p>
      </dgm:t>
    </dgm:pt>
    <dgm:pt modelId="{3C630A20-3778-3E46-A8C9-4B00C7271BE9}">
      <dgm:prSet phldrT="[Text]"/>
      <dgm:spPr/>
      <dgm:t>
        <a:bodyPr/>
        <a:lstStyle/>
        <a:p>
          <a:r>
            <a:rPr lang="en-US" dirty="0"/>
            <a:t>Replication</a:t>
          </a:r>
        </a:p>
      </dgm:t>
    </dgm:pt>
    <dgm:pt modelId="{3C13EFC1-88B4-1048-A23D-BF3BF79FBD36}" type="parTrans" cxnId="{689B0935-45B4-9143-96AA-FB75467074A6}">
      <dgm:prSet/>
      <dgm:spPr/>
      <dgm:t>
        <a:bodyPr/>
        <a:lstStyle/>
        <a:p>
          <a:endParaRPr lang="en-US"/>
        </a:p>
      </dgm:t>
    </dgm:pt>
    <dgm:pt modelId="{19B613B8-50F7-0148-99A1-62AA35D4898F}" type="sibTrans" cxnId="{689B0935-45B4-9143-96AA-FB75467074A6}">
      <dgm:prSet/>
      <dgm:spPr/>
      <dgm:t>
        <a:bodyPr/>
        <a:lstStyle/>
        <a:p>
          <a:endParaRPr lang="en-US"/>
        </a:p>
      </dgm:t>
    </dgm:pt>
    <dgm:pt modelId="{C5F2839C-23B1-BA4A-80F7-39904B201411}">
      <dgm:prSet phldrT="[Text]"/>
      <dgm:spPr/>
      <dgm:t>
        <a:bodyPr/>
        <a:lstStyle/>
        <a:p>
          <a:r>
            <a:rPr lang="en-US" dirty="0"/>
            <a:t>Outreach</a:t>
          </a:r>
        </a:p>
      </dgm:t>
    </dgm:pt>
    <dgm:pt modelId="{8C61C4DF-48D4-D046-A434-CBD0AD248BD0}" type="parTrans" cxnId="{629BAA86-A4CD-3244-B553-93BB010A8D39}">
      <dgm:prSet/>
      <dgm:spPr/>
      <dgm:t>
        <a:bodyPr/>
        <a:lstStyle/>
        <a:p>
          <a:endParaRPr lang="en-US"/>
        </a:p>
      </dgm:t>
    </dgm:pt>
    <dgm:pt modelId="{6394544B-D47E-6041-A676-E555F130856F}" type="sibTrans" cxnId="{629BAA86-A4CD-3244-B553-93BB010A8D39}">
      <dgm:prSet/>
      <dgm:spPr/>
      <dgm:t>
        <a:bodyPr/>
        <a:lstStyle/>
        <a:p>
          <a:endParaRPr lang="en-US"/>
        </a:p>
      </dgm:t>
    </dgm:pt>
    <dgm:pt modelId="{191EBE3C-0558-8441-A5D1-42CE52CF6EEB}">
      <dgm:prSet phldrT="[Text]"/>
      <dgm:spPr/>
      <dgm:t>
        <a:bodyPr/>
        <a:lstStyle/>
        <a:p>
          <a:r>
            <a:rPr lang="en-US" dirty="0"/>
            <a:t>GPU, CPU</a:t>
          </a:r>
        </a:p>
      </dgm:t>
    </dgm:pt>
    <dgm:pt modelId="{146B8ABC-A7D5-CB4B-A3CF-09730C0F2940}" type="parTrans" cxnId="{1224D0F7-9F02-734D-84E5-599FDBB79CBE}">
      <dgm:prSet/>
      <dgm:spPr/>
      <dgm:t>
        <a:bodyPr/>
        <a:lstStyle/>
        <a:p>
          <a:endParaRPr lang="en-US"/>
        </a:p>
      </dgm:t>
    </dgm:pt>
    <dgm:pt modelId="{C2B18CF3-417F-7147-8658-B3568DF857F0}" type="sibTrans" cxnId="{1224D0F7-9F02-734D-84E5-599FDBB79CBE}">
      <dgm:prSet/>
      <dgm:spPr/>
      <dgm:t>
        <a:bodyPr/>
        <a:lstStyle/>
        <a:p>
          <a:endParaRPr lang="en-US"/>
        </a:p>
      </dgm:t>
    </dgm:pt>
    <dgm:pt modelId="{8E47A6B4-42B4-4B49-9E77-91141CA997AD}">
      <dgm:prSet phldrT="[Text]"/>
      <dgm:spPr/>
      <dgm:t>
        <a:bodyPr/>
        <a:lstStyle/>
        <a:p>
          <a:r>
            <a:rPr lang="en-US" dirty="0"/>
            <a:t>Storage</a:t>
          </a:r>
        </a:p>
      </dgm:t>
    </dgm:pt>
    <dgm:pt modelId="{2DA6CA44-7849-F24E-A0FC-5CBB713BB2BA}" type="parTrans" cxnId="{B618B3AB-A6A8-8D45-A334-03BD8324C584}">
      <dgm:prSet/>
      <dgm:spPr/>
      <dgm:t>
        <a:bodyPr/>
        <a:lstStyle/>
        <a:p>
          <a:endParaRPr lang="en-US"/>
        </a:p>
      </dgm:t>
    </dgm:pt>
    <dgm:pt modelId="{E41FE7C8-B220-B241-AD8A-7408EE86F047}" type="sibTrans" cxnId="{B618B3AB-A6A8-8D45-A334-03BD8324C584}">
      <dgm:prSet/>
      <dgm:spPr/>
      <dgm:t>
        <a:bodyPr/>
        <a:lstStyle/>
        <a:p>
          <a:endParaRPr lang="en-US"/>
        </a:p>
      </dgm:t>
    </dgm:pt>
    <dgm:pt modelId="{671EBD2A-E2A7-4549-80D2-1AA43CAA6E2B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CA3CAD58-1B72-7C45-8E3B-05FFCB0A67E1}" type="parTrans" cxnId="{047BAB2C-4A6D-FC42-ABA9-EFB3BA614AE2}">
      <dgm:prSet/>
      <dgm:spPr/>
      <dgm:t>
        <a:bodyPr/>
        <a:lstStyle/>
        <a:p>
          <a:endParaRPr lang="en-US"/>
        </a:p>
      </dgm:t>
    </dgm:pt>
    <dgm:pt modelId="{6D274ECB-4B1D-BF4B-ADA2-DA8FB501FEE6}" type="sibTrans" cxnId="{047BAB2C-4A6D-FC42-ABA9-EFB3BA614AE2}">
      <dgm:prSet/>
      <dgm:spPr/>
      <dgm:t>
        <a:bodyPr/>
        <a:lstStyle/>
        <a:p>
          <a:endParaRPr lang="en-US"/>
        </a:p>
      </dgm:t>
    </dgm:pt>
    <dgm:pt modelId="{A54B05C7-8740-9849-943A-2773A6D3FBCD}">
      <dgm:prSet phldrT="[Text]"/>
      <dgm:spPr/>
      <dgm:t>
        <a:bodyPr/>
        <a:lstStyle/>
        <a:p>
          <a:r>
            <a:rPr lang="en-US" dirty="0"/>
            <a:t>Publication</a:t>
          </a:r>
        </a:p>
      </dgm:t>
    </dgm:pt>
    <dgm:pt modelId="{9DF2C7B4-EF1B-AF42-AB9D-B6E161A61BB4}" type="parTrans" cxnId="{9C44F641-8C67-8F4E-85AB-074B4A2853CE}">
      <dgm:prSet/>
      <dgm:spPr/>
      <dgm:t>
        <a:bodyPr/>
        <a:lstStyle/>
        <a:p>
          <a:endParaRPr lang="en-US"/>
        </a:p>
      </dgm:t>
    </dgm:pt>
    <dgm:pt modelId="{D2F21766-5BB0-C846-B645-72418AD9A15D}" type="sibTrans" cxnId="{9C44F641-8C67-8F4E-85AB-074B4A2853CE}">
      <dgm:prSet/>
      <dgm:spPr/>
      <dgm:t>
        <a:bodyPr/>
        <a:lstStyle/>
        <a:p>
          <a:endParaRPr lang="en-US"/>
        </a:p>
      </dgm:t>
    </dgm:pt>
    <dgm:pt modelId="{22255B64-78F8-154F-B485-3F889A468B50}">
      <dgm:prSet phldrT="[Text]"/>
      <dgm:spPr/>
      <dgm:t>
        <a:bodyPr/>
        <a:lstStyle/>
        <a:p>
          <a:r>
            <a:rPr lang="en-US" dirty="0"/>
            <a:t>Domain Science</a:t>
          </a:r>
        </a:p>
      </dgm:t>
    </dgm:pt>
    <dgm:pt modelId="{71C98812-2033-1541-AEDB-F606CECED9A2}" type="parTrans" cxnId="{E58D3EF4-B206-5B48-87C1-67B7A806C109}">
      <dgm:prSet/>
      <dgm:spPr/>
      <dgm:t>
        <a:bodyPr/>
        <a:lstStyle/>
        <a:p>
          <a:endParaRPr lang="en-US"/>
        </a:p>
      </dgm:t>
    </dgm:pt>
    <dgm:pt modelId="{DE0F5B16-6EFB-4248-B346-61A1B7AD61A8}" type="sibTrans" cxnId="{E58D3EF4-B206-5B48-87C1-67B7A806C109}">
      <dgm:prSet/>
      <dgm:spPr/>
      <dgm:t>
        <a:bodyPr/>
        <a:lstStyle/>
        <a:p>
          <a:endParaRPr lang="en-US"/>
        </a:p>
      </dgm:t>
    </dgm:pt>
    <dgm:pt modelId="{3EF64299-9D9D-DF40-BEFE-F4B8B3DB3224}">
      <dgm:prSet phldrT="[Text]"/>
      <dgm:spPr/>
      <dgm:t>
        <a:bodyPr/>
        <a:lstStyle/>
        <a:p>
          <a:r>
            <a:rPr lang="en-US" dirty="0"/>
            <a:t>Carpentry: Software and Benchmarking</a:t>
          </a:r>
        </a:p>
      </dgm:t>
    </dgm:pt>
    <dgm:pt modelId="{B9C677E3-983D-874D-99C7-BE475423B65F}" type="parTrans" cxnId="{17872C1A-A0E9-EE48-831F-1461D931ABA1}">
      <dgm:prSet/>
      <dgm:spPr/>
      <dgm:t>
        <a:bodyPr/>
        <a:lstStyle/>
        <a:p>
          <a:endParaRPr lang="en-US"/>
        </a:p>
      </dgm:t>
    </dgm:pt>
    <dgm:pt modelId="{7D2C4013-C820-2B43-8363-FFA19239CAC5}" type="sibTrans" cxnId="{17872C1A-A0E9-EE48-831F-1461D931ABA1}">
      <dgm:prSet/>
      <dgm:spPr/>
      <dgm:t>
        <a:bodyPr/>
        <a:lstStyle/>
        <a:p>
          <a:endParaRPr lang="en-US"/>
        </a:p>
      </dgm:t>
    </dgm:pt>
    <dgm:pt modelId="{7AA65098-CAFA-DB42-A0FA-68F1240BDD37}">
      <dgm:prSet phldrT="[Text]"/>
      <dgm:spPr/>
      <dgm:t>
        <a:bodyPr/>
        <a:lstStyle/>
        <a:p>
          <a:r>
            <a:rPr lang="en-US" dirty="0"/>
            <a:t>DL Classes, Experiences</a:t>
          </a:r>
        </a:p>
      </dgm:t>
    </dgm:pt>
    <dgm:pt modelId="{C004F94A-6169-9D4F-9CA7-80ADAF2EE27E}" type="parTrans" cxnId="{8109FE90-14D7-FD44-AB7B-12A56A3B5A5F}">
      <dgm:prSet/>
      <dgm:spPr/>
      <dgm:t>
        <a:bodyPr/>
        <a:lstStyle/>
        <a:p>
          <a:endParaRPr lang="en-US"/>
        </a:p>
      </dgm:t>
    </dgm:pt>
    <dgm:pt modelId="{BD56E321-66C8-4E44-A023-72026F654CB5}" type="sibTrans" cxnId="{8109FE90-14D7-FD44-AB7B-12A56A3B5A5F}">
      <dgm:prSet/>
      <dgm:spPr/>
      <dgm:t>
        <a:bodyPr/>
        <a:lstStyle/>
        <a:p>
          <a:endParaRPr lang="en-US"/>
        </a:p>
      </dgm:t>
    </dgm:pt>
    <dgm:pt modelId="{1B0648A4-A33E-DD40-ADDC-C13B5802B6DD}">
      <dgm:prSet phldrT="[Text]"/>
      <dgm:spPr/>
      <dgm:t>
        <a:bodyPr/>
        <a:lstStyle/>
        <a:p>
          <a:r>
            <a:rPr lang="en-US" dirty="0"/>
            <a:t>Algorithms</a:t>
          </a:r>
        </a:p>
      </dgm:t>
    </dgm:pt>
    <dgm:pt modelId="{006C1CA3-3E0F-924E-9200-A3E4997F0824}" type="parTrans" cxnId="{281656CA-8E3A-5B4B-8120-393870AE9941}">
      <dgm:prSet/>
      <dgm:spPr/>
    </dgm:pt>
    <dgm:pt modelId="{22364FCD-FD07-2949-9E76-FAF042C52EC2}" type="sibTrans" cxnId="{281656CA-8E3A-5B4B-8120-393870AE9941}">
      <dgm:prSet/>
      <dgm:spPr/>
    </dgm:pt>
    <dgm:pt modelId="{D9B27020-2DF0-8042-B3DD-0A444A0DD1CB}" type="pres">
      <dgm:prSet presAssocID="{7A6ECE7E-2BA9-4F44-8C0E-C8A565FA94D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EBCAF801-C0B2-6244-A9EA-22C050C01233}" type="pres">
      <dgm:prSet presAssocID="{7A6ECE7E-2BA9-4F44-8C0E-C8A565FA94DC}" presName="children" presStyleCnt="0"/>
      <dgm:spPr/>
    </dgm:pt>
    <dgm:pt modelId="{A892B32D-B4D0-2947-AD27-A7A1C7B3E2BC}" type="pres">
      <dgm:prSet presAssocID="{7A6ECE7E-2BA9-4F44-8C0E-C8A565FA94DC}" presName="child1group" presStyleCnt="0"/>
      <dgm:spPr/>
    </dgm:pt>
    <dgm:pt modelId="{63B9DFA5-F84E-CB46-800F-469C577A7532}" type="pres">
      <dgm:prSet presAssocID="{7A6ECE7E-2BA9-4F44-8C0E-C8A565FA94DC}" presName="child1" presStyleLbl="bgAcc1" presStyleIdx="0" presStyleCnt="4" custLinFactNeighborX="-18323" custLinFactNeighborY="808"/>
      <dgm:spPr/>
    </dgm:pt>
    <dgm:pt modelId="{80BAC2B4-53D9-D541-B58F-3B1D2E6AB40E}" type="pres">
      <dgm:prSet presAssocID="{7A6ECE7E-2BA9-4F44-8C0E-C8A565FA94DC}" presName="child1Text" presStyleLbl="bgAcc1" presStyleIdx="0" presStyleCnt="4">
        <dgm:presLayoutVars>
          <dgm:bulletEnabled val="1"/>
        </dgm:presLayoutVars>
      </dgm:prSet>
      <dgm:spPr/>
    </dgm:pt>
    <dgm:pt modelId="{4D9610E9-F16E-DB42-8872-37C868493876}" type="pres">
      <dgm:prSet presAssocID="{7A6ECE7E-2BA9-4F44-8C0E-C8A565FA94DC}" presName="child2group" presStyleCnt="0"/>
      <dgm:spPr/>
    </dgm:pt>
    <dgm:pt modelId="{A7CFDC2C-932A-1040-BBA2-6B45FC243EDD}" type="pres">
      <dgm:prSet presAssocID="{7A6ECE7E-2BA9-4F44-8C0E-C8A565FA94DC}" presName="child2" presStyleLbl="bgAcc1" presStyleIdx="1" presStyleCnt="4" custLinFactNeighborX="19370" custLinFactNeighborY="808"/>
      <dgm:spPr/>
    </dgm:pt>
    <dgm:pt modelId="{878F399C-B39C-2A4A-963D-9C8656A6BF6B}" type="pres">
      <dgm:prSet presAssocID="{7A6ECE7E-2BA9-4F44-8C0E-C8A565FA94DC}" presName="child2Text" presStyleLbl="bgAcc1" presStyleIdx="1" presStyleCnt="4">
        <dgm:presLayoutVars>
          <dgm:bulletEnabled val="1"/>
        </dgm:presLayoutVars>
      </dgm:prSet>
      <dgm:spPr/>
    </dgm:pt>
    <dgm:pt modelId="{41310097-59C2-5C4C-ADFC-7A817983AB32}" type="pres">
      <dgm:prSet presAssocID="{7A6ECE7E-2BA9-4F44-8C0E-C8A565FA94DC}" presName="child3group" presStyleCnt="0"/>
      <dgm:spPr/>
    </dgm:pt>
    <dgm:pt modelId="{D09BFC1A-2A39-0B43-A63A-91EDDFE4BC20}" type="pres">
      <dgm:prSet presAssocID="{7A6ECE7E-2BA9-4F44-8C0E-C8A565FA94DC}" presName="child3" presStyleLbl="bgAcc1" presStyleIdx="2" presStyleCnt="4" custLinFactNeighborX="19370" custLinFactNeighborY="808"/>
      <dgm:spPr/>
    </dgm:pt>
    <dgm:pt modelId="{1AD1EAAA-0004-E94D-8F4A-F1A20B52F083}" type="pres">
      <dgm:prSet presAssocID="{7A6ECE7E-2BA9-4F44-8C0E-C8A565FA94DC}" presName="child3Text" presStyleLbl="bgAcc1" presStyleIdx="2" presStyleCnt="4">
        <dgm:presLayoutVars>
          <dgm:bulletEnabled val="1"/>
        </dgm:presLayoutVars>
      </dgm:prSet>
      <dgm:spPr/>
    </dgm:pt>
    <dgm:pt modelId="{96F3AECC-0788-E847-B1DA-C3C81427CC4E}" type="pres">
      <dgm:prSet presAssocID="{7A6ECE7E-2BA9-4F44-8C0E-C8A565FA94DC}" presName="child4group" presStyleCnt="0"/>
      <dgm:spPr/>
    </dgm:pt>
    <dgm:pt modelId="{244F74A5-356F-3049-9595-64149F081E88}" type="pres">
      <dgm:prSet presAssocID="{7A6ECE7E-2BA9-4F44-8C0E-C8A565FA94DC}" presName="child4" presStyleLbl="bgAcc1" presStyleIdx="3" presStyleCnt="4" custLinFactNeighborX="-18323" custLinFactNeighborY="808"/>
      <dgm:spPr/>
    </dgm:pt>
    <dgm:pt modelId="{FBB2D938-07A9-2449-A263-FE78FD2D11BC}" type="pres">
      <dgm:prSet presAssocID="{7A6ECE7E-2BA9-4F44-8C0E-C8A565FA94DC}" presName="child4Text" presStyleLbl="bgAcc1" presStyleIdx="3" presStyleCnt="4">
        <dgm:presLayoutVars>
          <dgm:bulletEnabled val="1"/>
        </dgm:presLayoutVars>
      </dgm:prSet>
      <dgm:spPr/>
    </dgm:pt>
    <dgm:pt modelId="{59E0FD66-D623-EF40-99ED-157D3C1D886B}" type="pres">
      <dgm:prSet presAssocID="{7A6ECE7E-2BA9-4F44-8C0E-C8A565FA94DC}" presName="childPlaceholder" presStyleCnt="0"/>
      <dgm:spPr/>
    </dgm:pt>
    <dgm:pt modelId="{0049CBE2-7F75-A645-B3DF-FC025FC6A74F}" type="pres">
      <dgm:prSet presAssocID="{7A6ECE7E-2BA9-4F44-8C0E-C8A565FA94DC}" presName="circle" presStyleCnt="0"/>
      <dgm:spPr/>
    </dgm:pt>
    <dgm:pt modelId="{A5BC8D3C-0D4A-2246-B096-607842A66EA0}" type="pres">
      <dgm:prSet presAssocID="{7A6ECE7E-2BA9-4F44-8C0E-C8A565FA94DC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4166AB04-1B3A-8447-A19C-954CDEAB9F2B}" type="pres">
      <dgm:prSet presAssocID="{7A6ECE7E-2BA9-4F44-8C0E-C8A565FA94DC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8B730FD5-75E1-E246-8A18-E62F9A773D31}" type="pres">
      <dgm:prSet presAssocID="{7A6ECE7E-2BA9-4F44-8C0E-C8A565FA94DC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25D2C20D-D049-8A41-94D8-0B70837D82AB}" type="pres">
      <dgm:prSet presAssocID="{7A6ECE7E-2BA9-4F44-8C0E-C8A565FA94DC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F98C20E-1F4E-C74C-99B2-B20F5A378F1C}" type="pres">
      <dgm:prSet presAssocID="{7A6ECE7E-2BA9-4F44-8C0E-C8A565FA94DC}" presName="quadrantPlaceholder" presStyleCnt="0"/>
      <dgm:spPr/>
    </dgm:pt>
    <dgm:pt modelId="{08EAF131-5679-254C-8490-C64C0A3C8881}" type="pres">
      <dgm:prSet presAssocID="{7A6ECE7E-2BA9-4F44-8C0E-C8A565FA94DC}" presName="center1" presStyleLbl="fgShp" presStyleIdx="0" presStyleCnt="2" custScaleX="204129" custScaleY="197281"/>
      <dgm:spPr/>
    </dgm:pt>
    <dgm:pt modelId="{167AE786-6272-CA48-A936-36722ED50B40}" type="pres">
      <dgm:prSet presAssocID="{7A6ECE7E-2BA9-4F44-8C0E-C8A565FA94DC}" presName="center2" presStyleLbl="fgShp" presStyleIdx="1" presStyleCnt="2" custScaleX="204129" custScaleY="197281"/>
      <dgm:spPr/>
    </dgm:pt>
  </dgm:ptLst>
  <dgm:cxnLst>
    <dgm:cxn modelId="{3A995202-0756-4546-B145-DBF7C5590716}" type="presOf" srcId="{8E47A6B4-42B4-4B49-9E77-91141CA997AD}" destId="{80BAC2B4-53D9-D541-B58F-3B1D2E6AB40E}" srcOrd="1" destOrd="2" presId="urn:microsoft.com/office/officeart/2005/8/layout/cycle4"/>
    <dgm:cxn modelId="{9157B202-D9F7-1D4A-97DF-CD6B13059E58}" type="presOf" srcId="{2B46F32D-3314-4941-B0F8-EE7B74EE359B}" destId="{878F399C-B39C-2A4A-963D-9C8656A6BF6B}" srcOrd="1" destOrd="1" presId="urn:microsoft.com/office/officeart/2005/8/layout/cycle4"/>
    <dgm:cxn modelId="{77E28C04-149D-444C-8788-BFAC2980DCEA}" type="presOf" srcId="{CAE14917-B057-7344-97E4-8D89ABB45D9A}" destId="{8B730FD5-75E1-E246-8A18-E62F9A773D31}" srcOrd="0" destOrd="0" presId="urn:microsoft.com/office/officeart/2005/8/layout/cycle4"/>
    <dgm:cxn modelId="{85976C09-94A9-8B4C-8D8B-5B69C4C9035A}" type="presOf" srcId="{65082C10-8B9D-9D40-818F-453EC8646570}" destId="{25D2C20D-D049-8A41-94D8-0B70837D82AB}" srcOrd="0" destOrd="0" presId="urn:microsoft.com/office/officeart/2005/8/layout/cycle4"/>
    <dgm:cxn modelId="{8847FB0E-FD7A-4440-AA84-55733ADB47E9}" type="presOf" srcId="{9DB0F2B1-FB12-694C-9C14-D9D0EA3FB39B}" destId="{1AD1EAAA-0004-E94D-8F4A-F1A20B52F083}" srcOrd="1" destOrd="1" presId="urn:microsoft.com/office/officeart/2005/8/layout/cycle4"/>
    <dgm:cxn modelId="{A74A1212-D68C-C84A-A0A1-5C7EFF77FD94}" srcId="{EA262B52-D44D-1E4F-B6F9-412B6F6097BA}" destId="{A74E0A3F-1E70-F046-8BA3-288B7C550FC5}" srcOrd="4" destOrd="0" parTransId="{B7F0D2E4-90D8-6A4D-98B3-32A009A70C88}" sibTransId="{9C832CD4-4E74-834F-A1DC-6695B94C354D}"/>
    <dgm:cxn modelId="{17872C1A-A0E9-EE48-831F-1461D931ABA1}" srcId="{CAE14917-B057-7344-97E4-8D89ABB45D9A}" destId="{3EF64299-9D9D-DF40-BEFE-F4B8B3DB3224}" srcOrd="3" destOrd="0" parTransId="{B9C677E3-983D-874D-99C7-BE475423B65F}" sibTransId="{7D2C4013-C820-2B43-8363-FFA19239CAC5}"/>
    <dgm:cxn modelId="{8EB9341C-A774-9E48-812D-FF2DA82C308C}" type="presOf" srcId="{1B0648A4-A33E-DD40-ADDC-C13B5802B6DD}" destId="{A7CFDC2C-932A-1040-BBA2-6B45FC243EDD}" srcOrd="0" destOrd="2" presId="urn:microsoft.com/office/officeart/2005/8/layout/cycle4"/>
    <dgm:cxn modelId="{83A36E22-D7F9-874F-9F60-003A068A905B}" type="presOf" srcId="{671EBD2A-E2A7-4549-80D2-1AA43CAA6E2B}" destId="{80BAC2B4-53D9-D541-B58F-3B1D2E6AB40E}" srcOrd="1" destOrd="3" presId="urn:microsoft.com/office/officeart/2005/8/layout/cycle4"/>
    <dgm:cxn modelId="{264F6323-1249-C247-AA16-17B67BA809E9}" srcId="{CAE14917-B057-7344-97E4-8D89ABB45D9A}" destId="{9DB0F2B1-FB12-694C-9C14-D9D0EA3FB39B}" srcOrd="1" destOrd="0" parTransId="{E6A55BB7-58BD-E147-8A48-F5745AA73EBB}" sibTransId="{BFDC2323-DC67-C84D-948D-0BEB162EF4A7}"/>
    <dgm:cxn modelId="{549C3229-6574-4745-89CC-26099C5E58D4}" type="presOf" srcId="{22255B64-78F8-154F-B485-3F889A468B50}" destId="{A7CFDC2C-932A-1040-BBA2-6B45FC243EDD}" srcOrd="0" destOrd="0" presId="urn:microsoft.com/office/officeart/2005/8/layout/cycle4"/>
    <dgm:cxn modelId="{047BAB2C-4A6D-FC42-ABA9-EFB3BA614AE2}" srcId="{EA262B52-D44D-1E4F-B6F9-412B6F6097BA}" destId="{671EBD2A-E2A7-4549-80D2-1AA43CAA6E2B}" srcOrd="3" destOrd="0" parTransId="{CA3CAD58-1B72-7C45-8E3B-05FFCB0A67E1}" sibTransId="{6D274ECB-4B1D-BF4B-ADA2-DA8FB501FEE6}"/>
    <dgm:cxn modelId="{89625733-5389-A544-8E27-1354B31CB55B}" type="presOf" srcId="{0F40B523-B6B1-8141-9E71-CAC2E8C60B2D}" destId="{63B9DFA5-F84E-CB46-800F-469C577A7532}" srcOrd="0" destOrd="0" presId="urn:microsoft.com/office/officeart/2005/8/layout/cycle4"/>
    <dgm:cxn modelId="{689B0935-45B4-9143-96AA-FB75467074A6}" srcId="{65082C10-8B9D-9D40-818F-453EC8646570}" destId="{3C630A20-3778-3E46-A8C9-4B00C7271BE9}" srcOrd="1" destOrd="0" parTransId="{3C13EFC1-88B4-1048-A23D-BF3BF79FBD36}" sibTransId="{19B613B8-50F7-0148-99A1-62AA35D4898F}"/>
    <dgm:cxn modelId="{A89A1F3C-0509-CA44-8214-97894BC43DEF}" type="presOf" srcId="{3C630A20-3778-3E46-A8C9-4B00C7271BE9}" destId="{244F74A5-356F-3049-9595-64149F081E88}" srcOrd="0" destOrd="1" presId="urn:microsoft.com/office/officeart/2005/8/layout/cycle4"/>
    <dgm:cxn modelId="{E800753D-928B-2842-BB30-64271E0A8971}" type="presOf" srcId="{0F40B523-B6B1-8141-9E71-CAC2E8C60B2D}" destId="{80BAC2B4-53D9-D541-B58F-3B1D2E6AB40E}" srcOrd="1" destOrd="0" presId="urn:microsoft.com/office/officeart/2005/8/layout/cycle4"/>
    <dgm:cxn modelId="{1760823D-6766-804A-B7AD-2E6B188A3BC3}" type="presOf" srcId="{C5F2839C-23B1-BA4A-80F7-39904B201411}" destId="{1AD1EAAA-0004-E94D-8F4A-F1A20B52F083}" srcOrd="1" destOrd="2" presId="urn:microsoft.com/office/officeart/2005/8/layout/cycle4"/>
    <dgm:cxn modelId="{BC191A3F-62F5-444E-8F78-E184B4D68763}" type="presOf" srcId="{EA262B52-D44D-1E4F-B6F9-412B6F6097BA}" destId="{A5BC8D3C-0D4A-2246-B096-607842A66EA0}" srcOrd="0" destOrd="0" presId="urn:microsoft.com/office/officeart/2005/8/layout/cycle4"/>
    <dgm:cxn modelId="{9C44F641-8C67-8F4E-85AB-074B4A2853CE}" srcId="{65082C10-8B9D-9D40-818F-453EC8646570}" destId="{A54B05C7-8740-9849-943A-2773A6D3FBCD}" srcOrd="2" destOrd="0" parTransId="{9DF2C7B4-EF1B-AF42-AB9D-B6E161A61BB4}" sibTransId="{D2F21766-5BB0-C846-B645-72418AD9A15D}"/>
    <dgm:cxn modelId="{A237A245-7A51-BF48-B4E7-9A400BDA764D}" type="presOf" srcId="{3C630A20-3778-3E46-A8C9-4B00C7271BE9}" destId="{FBB2D938-07A9-2449-A263-FE78FD2D11BC}" srcOrd="1" destOrd="1" presId="urn:microsoft.com/office/officeart/2005/8/layout/cycle4"/>
    <dgm:cxn modelId="{F3FD3E4B-157C-8A4D-97BA-D61D76963B9C}" srcId="{7A6ECE7E-2BA9-4F44-8C0E-C8A565FA94DC}" destId="{83F0C08C-260C-904A-8FE3-F59C67F18CD7}" srcOrd="1" destOrd="0" parTransId="{BC6ED70E-70B0-A94B-8AD1-F1A17C6370D9}" sibTransId="{8CB1DF32-B055-8E44-9B3F-8D05AE677004}"/>
    <dgm:cxn modelId="{5D30E950-2A29-D148-9880-526571F7AA83}" type="presOf" srcId="{2B46F32D-3314-4941-B0F8-EE7B74EE359B}" destId="{A7CFDC2C-932A-1040-BBA2-6B45FC243EDD}" srcOrd="0" destOrd="1" presId="urn:microsoft.com/office/officeart/2005/8/layout/cycle4"/>
    <dgm:cxn modelId="{D4DFED55-3294-C243-B1F7-4A51CFB48B91}" type="presOf" srcId="{191EBE3C-0558-8441-A5D1-42CE52CF6EEB}" destId="{80BAC2B4-53D9-D541-B58F-3B1D2E6AB40E}" srcOrd="1" destOrd="1" presId="urn:microsoft.com/office/officeart/2005/8/layout/cycle4"/>
    <dgm:cxn modelId="{4151295C-C983-7543-97D9-92B308689689}" type="presOf" srcId="{1B0648A4-A33E-DD40-ADDC-C13B5802B6DD}" destId="{878F399C-B39C-2A4A-963D-9C8656A6BF6B}" srcOrd="1" destOrd="2" presId="urn:microsoft.com/office/officeart/2005/8/layout/cycle4"/>
    <dgm:cxn modelId="{9A9D4C6E-B0BB-9B4D-A92C-D48D8C99B1B2}" type="presOf" srcId="{191EBE3C-0558-8441-A5D1-42CE52CF6EEB}" destId="{63B9DFA5-F84E-CB46-800F-469C577A7532}" srcOrd="0" destOrd="1" presId="urn:microsoft.com/office/officeart/2005/8/layout/cycle4"/>
    <dgm:cxn modelId="{66D52772-205B-E941-9B96-61813E7F2997}" type="presOf" srcId="{C5F2839C-23B1-BA4A-80F7-39904B201411}" destId="{D09BFC1A-2A39-0B43-A63A-91EDDFE4BC20}" srcOrd="0" destOrd="2" presId="urn:microsoft.com/office/officeart/2005/8/layout/cycle4"/>
    <dgm:cxn modelId="{8C76737A-7808-6D48-A10C-F63F7BC95188}" type="presOf" srcId="{671EBD2A-E2A7-4549-80D2-1AA43CAA6E2B}" destId="{63B9DFA5-F84E-CB46-800F-469C577A7532}" srcOrd="0" destOrd="3" presId="urn:microsoft.com/office/officeart/2005/8/layout/cycle4"/>
    <dgm:cxn modelId="{15D0FE83-61D9-5746-9871-6BF7A9A5E447}" srcId="{83F0C08C-260C-904A-8FE3-F59C67F18CD7}" destId="{2B46F32D-3314-4941-B0F8-EE7B74EE359B}" srcOrd="1" destOrd="0" parTransId="{B0B67C5B-09D4-474A-8D2D-8BD2C3026490}" sibTransId="{D8044FE3-0FD6-E944-9679-90B760340860}"/>
    <dgm:cxn modelId="{DC224B85-C6E3-DE4E-8A81-186A678F571F}" srcId="{EA262B52-D44D-1E4F-B6F9-412B6F6097BA}" destId="{0F40B523-B6B1-8141-9E71-CAC2E8C60B2D}" srcOrd="0" destOrd="0" parTransId="{67EB3161-92A9-B64D-9433-9F76BB94AFB5}" sibTransId="{7021BE81-30F7-6D4B-B499-BC8D26B6DCD3}"/>
    <dgm:cxn modelId="{36554086-E493-E94D-9BB2-4B0F7976EBB2}" type="presOf" srcId="{83F0C08C-260C-904A-8FE3-F59C67F18CD7}" destId="{4166AB04-1B3A-8447-A19C-954CDEAB9F2B}" srcOrd="0" destOrd="0" presId="urn:microsoft.com/office/officeart/2005/8/layout/cycle4"/>
    <dgm:cxn modelId="{629BAA86-A4CD-3244-B553-93BB010A8D39}" srcId="{CAE14917-B057-7344-97E4-8D89ABB45D9A}" destId="{C5F2839C-23B1-BA4A-80F7-39904B201411}" srcOrd="2" destOrd="0" parTransId="{8C61C4DF-48D4-D046-A434-CBD0AD248BD0}" sibTransId="{6394544B-D47E-6041-A676-E555F130856F}"/>
    <dgm:cxn modelId="{60A1868B-801F-2E49-8AA7-9DAF92212563}" type="presOf" srcId="{22255B64-78F8-154F-B485-3F889A468B50}" destId="{878F399C-B39C-2A4A-963D-9C8656A6BF6B}" srcOrd="1" destOrd="0" presId="urn:microsoft.com/office/officeart/2005/8/layout/cycle4"/>
    <dgm:cxn modelId="{8109FE90-14D7-FD44-AB7B-12A56A3B5A5F}" srcId="{CAE14917-B057-7344-97E4-8D89ABB45D9A}" destId="{7AA65098-CAFA-DB42-A0FA-68F1240BDD37}" srcOrd="0" destOrd="0" parTransId="{C004F94A-6169-9D4F-9CA7-80ADAF2EE27E}" sibTransId="{BD56E321-66C8-4E44-A023-72026F654CB5}"/>
    <dgm:cxn modelId="{27A02D98-B6F8-1645-89F9-B1C7BD847E9B}" type="presOf" srcId="{D63824C7-1379-C04D-8AF2-C415E034D640}" destId="{FBB2D938-07A9-2449-A263-FE78FD2D11BC}" srcOrd="1" destOrd="0" presId="urn:microsoft.com/office/officeart/2005/8/layout/cycle4"/>
    <dgm:cxn modelId="{95C47F99-18E2-0E47-B3EB-50D7B862E82D}" type="presOf" srcId="{9DB0F2B1-FB12-694C-9C14-D9D0EA3FB39B}" destId="{D09BFC1A-2A39-0B43-A63A-91EDDFE4BC20}" srcOrd="0" destOrd="1" presId="urn:microsoft.com/office/officeart/2005/8/layout/cycle4"/>
    <dgm:cxn modelId="{947F4CA7-CA88-104E-95C3-28BA59B4E1E5}" type="presOf" srcId="{3EF64299-9D9D-DF40-BEFE-F4B8B3DB3224}" destId="{D09BFC1A-2A39-0B43-A63A-91EDDFE4BC20}" srcOrd="0" destOrd="3" presId="urn:microsoft.com/office/officeart/2005/8/layout/cycle4"/>
    <dgm:cxn modelId="{B618B3AB-A6A8-8D45-A334-03BD8324C584}" srcId="{EA262B52-D44D-1E4F-B6F9-412B6F6097BA}" destId="{8E47A6B4-42B4-4B49-9E77-91141CA997AD}" srcOrd="2" destOrd="0" parTransId="{2DA6CA44-7849-F24E-A0FC-5CBB713BB2BA}" sibTransId="{E41FE7C8-B220-B241-AD8A-7408EE86F047}"/>
    <dgm:cxn modelId="{E3E05CAF-3535-1F40-98CE-0EB0CDAADBEC}" type="presOf" srcId="{7A6ECE7E-2BA9-4F44-8C0E-C8A565FA94DC}" destId="{D9B27020-2DF0-8042-B3DD-0A444A0DD1CB}" srcOrd="0" destOrd="0" presId="urn:microsoft.com/office/officeart/2005/8/layout/cycle4"/>
    <dgm:cxn modelId="{6325D0B6-ED35-DE4B-B170-97FEFBD9515E}" type="presOf" srcId="{A74E0A3F-1E70-F046-8BA3-288B7C550FC5}" destId="{63B9DFA5-F84E-CB46-800F-469C577A7532}" srcOrd="0" destOrd="4" presId="urn:microsoft.com/office/officeart/2005/8/layout/cycle4"/>
    <dgm:cxn modelId="{78E386C0-4690-0A40-92CA-BC08D0131273}" srcId="{65082C10-8B9D-9D40-818F-453EC8646570}" destId="{D63824C7-1379-C04D-8AF2-C415E034D640}" srcOrd="0" destOrd="0" parTransId="{8D3C000F-B3BD-254E-81E2-A9EB17C3CA05}" sibTransId="{57B2FE54-0DF3-0F45-8F89-839EA0A9FEFD}"/>
    <dgm:cxn modelId="{851550C6-8A1A-AC45-8164-961BCBC8A7CC}" type="presOf" srcId="{A74E0A3F-1E70-F046-8BA3-288B7C550FC5}" destId="{80BAC2B4-53D9-D541-B58F-3B1D2E6AB40E}" srcOrd="1" destOrd="4" presId="urn:microsoft.com/office/officeart/2005/8/layout/cycle4"/>
    <dgm:cxn modelId="{184FECC7-6084-6C41-9714-192C3737B5B4}" type="presOf" srcId="{D63824C7-1379-C04D-8AF2-C415E034D640}" destId="{244F74A5-356F-3049-9595-64149F081E88}" srcOrd="0" destOrd="0" presId="urn:microsoft.com/office/officeart/2005/8/layout/cycle4"/>
    <dgm:cxn modelId="{281656CA-8E3A-5B4B-8120-393870AE9941}" srcId="{83F0C08C-260C-904A-8FE3-F59C67F18CD7}" destId="{1B0648A4-A33E-DD40-ADDC-C13B5802B6DD}" srcOrd="2" destOrd="0" parTransId="{006C1CA3-3E0F-924E-9200-A3E4997F0824}" sibTransId="{22364FCD-FD07-2949-9E76-FAF042C52EC2}"/>
    <dgm:cxn modelId="{963266CB-2824-3945-AE33-37CFD26F521F}" type="presOf" srcId="{3EF64299-9D9D-DF40-BEFE-F4B8B3DB3224}" destId="{1AD1EAAA-0004-E94D-8F4A-F1A20B52F083}" srcOrd="1" destOrd="3" presId="urn:microsoft.com/office/officeart/2005/8/layout/cycle4"/>
    <dgm:cxn modelId="{2F46C1D2-68FA-2D47-AAD0-5D290A4E78FE}" type="presOf" srcId="{A54B05C7-8740-9849-943A-2773A6D3FBCD}" destId="{244F74A5-356F-3049-9595-64149F081E88}" srcOrd="0" destOrd="2" presId="urn:microsoft.com/office/officeart/2005/8/layout/cycle4"/>
    <dgm:cxn modelId="{822053DB-C0FA-274B-A444-55BDD698C989}" srcId="{7A6ECE7E-2BA9-4F44-8C0E-C8A565FA94DC}" destId="{EA262B52-D44D-1E4F-B6F9-412B6F6097BA}" srcOrd="0" destOrd="0" parTransId="{9DB05FEF-FB19-264F-AEB5-02441F2CB616}" sibTransId="{43B7BD95-03D7-CE4F-9C5B-EB11BB775767}"/>
    <dgm:cxn modelId="{6892BCE4-5C35-8F4F-9345-948EA33DF69A}" type="presOf" srcId="{7AA65098-CAFA-DB42-A0FA-68F1240BDD37}" destId="{D09BFC1A-2A39-0B43-A63A-91EDDFE4BC20}" srcOrd="0" destOrd="0" presId="urn:microsoft.com/office/officeart/2005/8/layout/cycle4"/>
    <dgm:cxn modelId="{CE129BE8-A070-434C-812B-66E557D680F8}" srcId="{7A6ECE7E-2BA9-4F44-8C0E-C8A565FA94DC}" destId="{CAE14917-B057-7344-97E4-8D89ABB45D9A}" srcOrd="2" destOrd="0" parTransId="{E7644CB9-9327-6B44-A5CA-15D2DF846897}" sibTransId="{CEA42C2D-F5FA-B043-BBE5-529F51AA489A}"/>
    <dgm:cxn modelId="{586500EF-540B-6F4B-933A-D003CBECBF48}" type="presOf" srcId="{8E47A6B4-42B4-4B49-9E77-91141CA997AD}" destId="{63B9DFA5-F84E-CB46-800F-469C577A7532}" srcOrd="0" destOrd="2" presId="urn:microsoft.com/office/officeart/2005/8/layout/cycle4"/>
    <dgm:cxn modelId="{E56DC2F3-8DEC-084E-A155-EC3F6D158058}" type="presOf" srcId="{7AA65098-CAFA-DB42-A0FA-68F1240BDD37}" destId="{1AD1EAAA-0004-E94D-8F4A-F1A20B52F083}" srcOrd="1" destOrd="0" presId="urn:microsoft.com/office/officeart/2005/8/layout/cycle4"/>
    <dgm:cxn modelId="{AD64F4F3-D97E-A14E-A900-B48AAF967A1E}" type="presOf" srcId="{A54B05C7-8740-9849-943A-2773A6D3FBCD}" destId="{FBB2D938-07A9-2449-A263-FE78FD2D11BC}" srcOrd="1" destOrd="2" presId="urn:microsoft.com/office/officeart/2005/8/layout/cycle4"/>
    <dgm:cxn modelId="{E58D3EF4-B206-5B48-87C1-67B7A806C109}" srcId="{83F0C08C-260C-904A-8FE3-F59C67F18CD7}" destId="{22255B64-78F8-154F-B485-3F889A468B50}" srcOrd="0" destOrd="0" parTransId="{71C98812-2033-1541-AEDB-F606CECED9A2}" sibTransId="{DE0F5B16-6EFB-4248-B346-61A1B7AD61A8}"/>
    <dgm:cxn modelId="{86854CF4-F599-8C46-8C1A-7A7E31D7C53E}" srcId="{7A6ECE7E-2BA9-4F44-8C0E-C8A565FA94DC}" destId="{65082C10-8B9D-9D40-818F-453EC8646570}" srcOrd="3" destOrd="0" parTransId="{09CDE6B9-0647-AC48-A2AA-9EF4C397B9EA}" sibTransId="{4C87B9C9-FCE8-224D-9576-BE636F85A1FA}"/>
    <dgm:cxn modelId="{1224D0F7-9F02-734D-84E5-599FDBB79CBE}" srcId="{EA262B52-D44D-1E4F-B6F9-412B6F6097BA}" destId="{191EBE3C-0558-8441-A5D1-42CE52CF6EEB}" srcOrd="1" destOrd="0" parTransId="{146B8ABC-A7D5-CB4B-A3CF-09730C0F2940}" sibTransId="{C2B18CF3-417F-7147-8658-B3568DF857F0}"/>
    <dgm:cxn modelId="{63446915-8FDE-624E-93BF-A7F64ABE66B4}" type="presParOf" srcId="{D9B27020-2DF0-8042-B3DD-0A444A0DD1CB}" destId="{EBCAF801-C0B2-6244-A9EA-22C050C01233}" srcOrd="0" destOrd="0" presId="urn:microsoft.com/office/officeart/2005/8/layout/cycle4"/>
    <dgm:cxn modelId="{F119CCB7-AA3E-214C-89F7-0FA7098FED98}" type="presParOf" srcId="{EBCAF801-C0B2-6244-A9EA-22C050C01233}" destId="{A892B32D-B4D0-2947-AD27-A7A1C7B3E2BC}" srcOrd="0" destOrd="0" presId="urn:microsoft.com/office/officeart/2005/8/layout/cycle4"/>
    <dgm:cxn modelId="{5248C264-259D-7942-B2A3-4C7219273BB8}" type="presParOf" srcId="{A892B32D-B4D0-2947-AD27-A7A1C7B3E2BC}" destId="{63B9DFA5-F84E-CB46-800F-469C577A7532}" srcOrd="0" destOrd="0" presId="urn:microsoft.com/office/officeart/2005/8/layout/cycle4"/>
    <dgm:cxn modelId="{B18C485C-239B-4749-AF4E-3292E4223645}" type="presParOf" srcId="{A892B32D-B4D0-2947-AD27-A7A1C7B3E2BC}" destId="{80BAC2B4-53D9-D541-B58F-3B1D2E6AB40E}" srcOrd="1" destOrd="0" presId="urn:microsoft.com/office/officeart/2005/8/layout/cycle4"/>
    <dgm:cxn modelId="{F0E5352F-0564-074A-90AD-6B555783A9A1}" type="presParOf" srcId="{EBCAF801-C0B2-6244-A9EA-22C050C01233}" destId="{4D9610E9-F16E-DB42-8872-37C868493876}" srcOrd="1" destOrd="0" presId="urn:microsoft.com/office/officeart/2005/8/layout/cycle4"/>
    <dgm:cxn modelId="{3D3C4446-728C-4D4C-900A-830A942FA431}" type="presParOf" srcId="{4D9610E9-F16E-DB42-8872-37C868493876}" destId="{A7CFDC2C-932A-1040-BBA2-6B45FC243EDD}" srcOrd="0" destOrd="0" presId="urn:microsoft.com/office/officeart/2005/8/layout/cycle4"/>
    <dgm:cxn modelId="{ADD92AF3-D712-B243-A6B8-3A38374DD3F8}" type="presParOf" srcId="{4D9610E9-F16E-DB42-8872-37C868493876}" destId="{878F399C-B39C-2A4A-963D-9C8656A6BF6B}" srcOrd="1" destOrd="0" presId="urn:microsoft.com/office/officeart/2005/8/layout/cycle4"/>
    <dgm:cxn modelId="{84365EC8-A067-9745-B770-BF772048A02D}" type="presParOf" srcId="{EBCAF801-C0B2-6244-A9EA-22C050C01233}" destId="{41310097-59C2-5C4C-ADFC-7A817983AB32}" srcOrd="2" destOrd="0" presId="urn:microsoft.com/office/officeart/2005/8/layout/cycle4"/>
    <dgm:cxn modelId="{E1688ACC-2010-2142-8D22-D5340C3ED588}" type="presParOf" srcId="{41310097-59C2-5C4C-ADFC-7A817983AB32}" destId="{D09BFC1A-2A39-0B43-A63A-91EDDFE4BC20}" srcOrd="0" destOrd="0" presId="urn:microsoft.com/office/officeart/2005/8/layout/cycle4"/>
    <dgm:cxn modelId="{F6BD3CF6-68A4-3445-8CB7-01CA98C62037}" type="presParOf" srcId="{41310097-59C2-5C4C-ADFC-7A817983AB32}" destId="{1AD1EAAA-0004-E94D-8F4A-F1A20B52F083}" srcOrd="1" destOrd="0" presId="urn:microsoft.com/office/officeart/2005/8/layout/cycle4"/>
    <dgm:cxn modelId="{47F25ECF-6221-F846-A693-66734ACE838B}" type="presParOf" srcId="{EBCAF801-C0B2-6244-A9EA-22C050C01233}" destId="{96F3AECC-0788-E847-B1DA-C3C81427CC4E}" srcOrd="3" destOrd="0" presId="urn:microsoft.com/office/officeart/2005/8/layout/cycle4"/>
    <dgm:cxn modelId="{C391B2A3-5A84-9D49-B2F6-D514C0413016}" type="presParOf" srcId="{96F3AECC-0788-E847-B1DA-C3C81427CC4E}" destId="{244F74A5-356F-3049-9595-64149F081E88}" srcOrd="0" destOrd="0" presId="urn:microsoft.com/office/officeart/2005/8/layout/cycle4"/>
    <dgm:cxn modelId="{7C5D66FB-71E0-EE4F-936E-9E7B56A85ED0}" type="presParOf" srcId="{96F3AECC-0788-E847-B1DA-C3C81427CC4E}" destId="{FBB2D938-07A9-2449-A263-FE78FD2D11BC}" srcOrd="1" destOrd="0" presId="urn:microsoft.com/office/officeart/2005/8/layout/cycle4"/>
    <dgm:cxn modelId="{37292510-4410-AB42-8B3E-8F80057CDE70}" type="presParOf" srcId="{EBCAF801-C0B2-6244-A9EA-22C050C01233}" destId="{59E0FD66-D623-EF40-99ED-157D3C1D886B}" srcOrd="4" destOrd="0" presId="urn:microsoft.com/office/officeart/2005/8/layout/cycle4"/>
    <dgm:cxn modelId="{D675EE7B-C2CD-CD4A-BCC3-F3A2414451A4}" type="presParOf" srcId="{D9B27020-2DF0-8042-B3DD-0A444A0DD1CB}" destId="{0049CBE2-7F75-A645-B3DF-FC025FC6A74F}" srcOrd="1" destOrd="0" presId="urn:microsoft.com/office/officeart/2005/8/layout/cycle4"/>
    <dgm:cxn modelId="{EF36D64A-FE85-CA49-8704-66074280B6E3}" type="presParOf" srcId="{0049CBE2-7F75-A645-B3DF-FC025FC6A74F}" destId="{A5BC8D3C-0D4A-2246-B096-607842A66EA0}" srcOrd="0" destOrd="0" presId="urn:microsoft.com/office/officeart/2005/8/layout/cycle4"/>
    <dgm:cxn modelId="{514EBE6A-850C-F64F-A20C-275B5E207F6E}" type="presParOf" srcId="{0049CBE2-7F75-A645-B3DF-FC025FC6A74F}" destId="{4166AB04-1B3A-8447-A19C-954CDEAB9F2B}" srcOrd="1" destOrd="0" presId="urn:microsoft.com/office/officeart/2005/8/layout/cycle4"/>
    <dgm:cxn modelId="{BE5F9A5C-8122-1A48-8897-E40F0ABF11AF}" type="presParOf" srcId="{0049CBE2-7F75-A645-B3DF-FC025FC6A74F}" destId="{8B730FD5-75E1-E246-8A18-E62F9A773D31}" srcOrd="2" destOrd="0" presId="urn:microsoft.com/office/officeart/2005/8/layout/cycle4"/>
    <dgm:cxn modelId="{7630963C-F49C-1B49-85E3-EFF839FAE4D3}" type="presParOf" srcId="{0049CBE2-7F75-A645-B3DF-FC025FC6A74F}" destId="{25D2C20D-D049-8A41-94D8-0B70837D82AB}" srcOrd="3" destOrd="0" presId="urn:microsoft.com/office/officeart/2005/8/layout/cycle4"/>
    <dgm:cxn modelId="{43030A24-4DEC-B149-9DD0-E3579342336E}" type="presParOf" srcId="{0049CBE2-7F75-A645-B3DF-FC025FC6A74F}" destId="{1F98C20E-1F4E-C74C-99B2-B20F5A378F1C}" srcOrd="4" destOrd="0" presId="urn:microsoft.com/office/officeart/2005/8/layout/cycle4"/>
    <dgm:cxn modelId="{8CC3E60F-86AD-9948-8460-21A46180743F}" type="presParOf" srcId="{D9B27020-2DF0-8042-B3DD-0A444A0DD1CB}" destId="{08EAF131-5679-254C-8490-C64C0A3C8881}" srcOrd="2" destOrd="0" presId="urn:microsoft.com/office/officeart/2005/8/layout/cycle4"/>
    <dgm:cxn modelId="{4FA00AE7-CDE8-B449-AA4E-1EE6620B928B}" type="presParOf" srcId="{D9B27020-2DF0-8042-B3DD-0A444A0DD1CB}" destId="{167AE786-6272-CA48-A936-36722ED50B4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BFC1A-2A39-0B43-A63A-91EDDFE4BC20}">
      <dsp:nvSpPr>
        <dsp:cNvPr id="0" name=""/>
        <dsp:cNvSpPr/>
      </dsp:nvSpPr>
      <dsp:spPr>
        <a:xfrm>
          <a:off x="4070859" y="276352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DL Classes, Experiences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DL Topics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Outreach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Carpentry: Software and Benchmarking</a:t>
          </a:r>
        </a:p>
      </dsp:txBody>
      <dsp:txXfrm>
        <a:off x="4701711" y="3117207"/>
        <a:ext cx="1348197" cy="918226"/>
      </dsp:txXfrm>
    </dsp:sp>
    <dsp:sp modelId="{244F74A5-356F-3049-9595-64149F081E88}">
      <dsp:nvSpPr>
        <dsp:cNvPr id="0" name=""/>
        <dsp:cNvSpPr/>
      </dsp:nvSpPr>
      <dsp:spPr>
        <a:xfrm>
          <a:off x="38544" y="276352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Metrics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Replication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Publication</a:t>
          </a:r>
        </a:p>
      </dsp:txBody>
      <dsp:txXfrm>
        <a:off x="67111" y="3117207"/>
        <a:ext cx="1348197" cy="918226"/>
      </dsp:txXfrm>
    </dsp:sp>
    <dsp:sp modelId="{A7CFDC2C-932A-1040-BBA2-6B45FC243EDD}">
      <dsp:nvSpPr>
        <dsp:cNvPr id="0" name=""/>
        <dsp:cNvSpPr/>
      </dsp:nvSpPr>
      <dsp:spPr>
        <a:xfrm>
          <a:off x="4070859" y="10507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Domain Science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Data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Algorithms</a:t>
          </a:r>
        </a:p>
      </dsp:txBody>
      <dsp:txXfrm>
        <a:off x="4701711" y="39074"/>
        <a:ext cx="1348197" cy="918226"/>
      </dsp:txXfrm>
    </dsp:sp>
    <dsp:sp modelId="{63B9DFA5-F84E-CB46-800F-469C577A7532}">
      <dsp:nvSpPr>
        <dsp:cNvPr id="0" name=""/>
        <dsp:cNvSpPr/>
      </dsp:nvSpPr>
      <dsp:spPr>
        <a:xfrm>
          <a:off x="38544" y="10507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Time, Space, Power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GPU, CPU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Storage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Communication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/>
        </a:p>
      </dsp:txBody>
      <dsp:txXfrm>
        <a:off x="67111" y="39074"/>
        <a:ext cx="1348197" cy="918226"/>
      </dsp:txXfrm>
    </dsp:sp>
    <dsp:sp modelId="{A5BC8D3C-0D4A-2246-B096-607842A66EA0}">
      <dsp:nvSpPr>
        <dsp:cNvPr id="0" name=""/>
        <dsp:cNvSpPr/>
      </dsp:nvSpPr>
      <dsp:spPr>
        <a:xfrm>
          <a:off x="1247648" y="231647"/>
          <a:ext cx="1759712" cy="1759712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Hardware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763056" y="747055"/>
        <a:ext cx="1244304" cy="1244304"/>
      </dsp:txXfrm>
    </dsp:sp>
    <dsp:sp modelId="{4166AB04-1B3A-8447-A19C-954CDEAB9F2B}">
      <dsp:nvSpPr>
        <dsp:cNvPr id="0" name=""/>
        <dsp:cNvSpPr/>
      </dsp:nvSpPr>
      <dsp:spPr>
        <a:xfrm rot="5400000">
          <a:off x="3088640" y="231647"/>
          <a:ext cx="1759712" cy="1759712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 rot="-5400000">
        <a:off x="3088640" y="747055"/>
        <a:ext cx="1244304" cy="1244304"/>
      </dsp:txXfrm>
    </dsp:sp>
    <dsp:sp modelId="{8B730FD5-75E1-E246-8A18-E62F9A773D31}">
      <dsp:nvSpPr>
        <dsp:cNvPr id="0" name=""/>
        <dsp:cNvSpPr/>
      </dsp:nvSpPr>
      <dsp:spPr>
        <a:xfrm rot="10800000">
          <a:off x="3088640" y="2072640"/>
          <a:ext cx="1759712" cy="1759712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Education</a:t>
          </a:r>
        </a:p>
      </dsp:txBody>
      <dsp:txXfrm rot="10800000">
        <a:off x="3088640" y="2072640"/>
        <a:ext cx="1244304" cy="1244304"/>
      </dsp:txXfrm>
    </dsp:sp>
    <dsp:sp modelId="{25D2C20D-D049-8A41-94D8-0B70837D82AB}">
      <dsp:nvSpPr>
        <dsp:cNvPr id="0" name=""/>
        <dsp:cNvSpPr/>
      </dsp:nvSpPr>
      <dsp:spPr>
        <a:xfrm rot="16200000">
          <a:off x="1247648" y="2072640"/>
          <a:ext cx="1759712" cy="1759712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Evaluation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and </a:t>
          </a:r>
          <a:br>
            <a:rPr lang="en-US" sz="1600" kern="1200" dirty="0"/>
          </a:br>
          <a:r>
            <a:rPr lang="en-US" sz="1600" kern="1200" dirty="0"/>
            <a:t>Outreach</a:t>
          </a:r>
        </a:p>
      </dsp:txBody>
      <dsp:txXfrm rot="5400000">
        <a:off x="1763056" y="2072640"/>
        <a:ext cx="1244304" cy="1244304"/>
      </dsp:txXfrm>
    </dsp:sp>
    <dsp:sp modelId="{08EAF131-5679-254C-8490-C64C0A3C8881}">
      <dsp:nvSpPr>
        <dsp:cNvPr id="0" name=""/>
        <dsp:cNvSpPr/>
      </dsp:nvSpPr>
      <dsp:spPr>
        <a:xfrm>
          <a:off x="2427888" y="1409262"/>
          <a:ext cx="1240222" cy="104227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AE786-6272-CA48-A936-36722ED50B40}">
      <dsp:nvSpPr>
        <dsp:cNvPr id="0" name=""/>
        <dsp:cNvSpPr/>
      </dsp:nvSpPr>
      <dsp:spPr>
        <a:xfrm rot="10800000">
          <a:off x="2427888" y="1612462"/>
          <a:ext cx="1240222" cy="104227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3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6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6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6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3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9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4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7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135-575C-1245-BBD6-70B59AD5B5D3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3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3135-575C-1245-BBD6-70B59AD5B5D3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067B-656D-DA4D-975A-F495AB80A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7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99D0C31-FDBA-FBDB-4DEF-9E5E288619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20347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921E1C11-F351-A283-6544-6532D4F5593E}"/>
              </a:ext>
            </a:extLst>
          </p:cNvPr>
          <p:cNvSpPr/>
          <p:nvPr/>
        </p:nvSpPr>
        <p:spPr>
          <a:xfrm>
            <a:off x="3930868" y="2787869"/>
            <a:ext cx="1282263" cy="12822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Integrated </a:t>
            </a:r>
          </a:p>
          <a:p>
            <a:pPr algn="ctr"/>
            <a:r>
              <a:rPr lang="en-US" sz="1200" dirty="0"/>
              <a:t>Effort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5474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</TotalTime>
  <Words>38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2023-09-06T13:32:07Z</dcterms:created>
  <dcterms:modified xsi:type="dcterms:W3CDTF">2023-09-06T14:02:18Z</dcterms:modified>
</cp:coreProperties>
</file>