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7A12-59D6-994B-BE7D-64538D3C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0AAB-EFED-3941-9AF5-3A96E9A79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9C82-AA6A-184A-B03A-AD6D8E73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3C76-6EE1-3F42-BC6A-2EF6C3F7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29B1-796B-DA4C-B54B-18FACA97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70FD-20D9-F644-8B35-3BEB2A6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685E-57C8-BD4B-A524-3F5B6A2E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D327-55B8-E149-9379-1DFA3C9E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D6F9-76A5-0343-800E-59DC8CF9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57C99-F15B-EE46-834F-7636E35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4434-0A1F-294D-93CF-1EC0E41D1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5477A-A58B-184B-BCE7-9DCC5297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14EB-9F88-C443-A450-FCF17BB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1869-62A1-3D40-81CA-15D64FF5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F1E-732E-DC46-BE7E-BB348FB6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1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5446-8089-2045-805F-567E61D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10AA-DEC5-6F41-85F9-C3A6FD592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5859-9CCA-7E43-904A-6D4F89F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78D7-C378-DA4C-8674-7FA6D277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ECC2-D9D2-1843-8D37-B594B872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69C1-74DD-624B-A8B6-A9816F3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0C64D-29E9-7249-8140-4C809C75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A7A9-B437-A94E-B411-1354988F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555D-1EC5-FE40-B61A-E8016ED6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F37F-22E0-3D4C-ABB3-E8422017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2AA-3910-E042-A524-30FB0808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D6BE-AAFB-874D-B112-72BFC793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4C08-2675-5A4C-84DE-CB779255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A73E-246E-D344-8087-EE442A8E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A9A6-1E7D-884C-A589-1319D308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765BE-4125-7D42-A32C-DA9AD78A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775D-D04D-FC41-A2DB-AE832023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5889-496D-1A48-A277-2FDFDF57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3B84-290B-0D45-A431-7D07C0168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7ADA6-ACF0-0643-B181-F6DAE94CC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6350-8706-804C-85E1-23D23C4C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63D37-A918-A041-8F2F-B9B408AA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0F000-9C66-EF47-B5CE-EAC42D5A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72678-0D1D-5D46-86A9-9019457B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269-29CD-2A4F-AAA8-E433021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9097B-FA53-0D49-A409-3AB758EF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8F18F-7AE4-DE42-88DD-EBCD4083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E9E9D-4219-4442-8109-7D0AA5B4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B7459-0006-9A48-80B3-169EF65B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D21FF-A093-1141-80DA-EF595703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869B6-E1F0-3B44-83B4-798A5221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18A-67FD-FF4C-94D5-7324D006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5617-4DDE-214C-8AB6-7D8BCCE2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F92D-D963-414F-BE24-91889971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1726-041E-4449-BFBA-2FCF00DB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FAD57-716C-BC41-9940-7C7060C7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DA549-DE27-7744-8CA9-C1DDD196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A08B-B59A-6346-AA0C-54A75980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795F5-7D4E-1E41-AEEC-81EB77060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6E578-4E6F-AA4F-B14F-96EE627E0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DEE4-D2A1-394D-83CE-2EDF9827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F1AF-0075-684D-A2F3-E8C53E82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10E1-4E08-824F-ADB2-3273752B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E7E04-2690-544A-9382-BFE1D0FF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2120B-BEDE-BF44-B788-FA14A448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8450-0EDE-684F-9CEE-5973B680B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E402-954E-9F42-8BF3-67420FC3E82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7DD4-C9EA-F740-9320-99DC3595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841F-783F-BF42-B7DC-E6087056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21D1-F01D-BB4A-9254-5C459D1A3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Bracket 9">
            <a:extLst>
              <a:ext uri="{FF2B5EF4-FFF2-40B4-BE49-F238E27FC236}">
                <a16:creationId xmlns:a16="http://schemas.microsoft.com/office/drawing/2014/main" id="{C6C7AEE4-248A-6940-A952-0DE8B14F12A0}"/>
              </a:ext>
            </a:extLst>
          </p:cNvPr>
          <p:cNvSpPr/>
          <p:nvPr/>
        </p:nvSpPr>
        <p:spPr>
          <a:xfrm>
            <a:off x="2010010" y="1088769"/>
            <a:ext cx="346842" cy="3573518"/>
          </a:xfrm>
          <a:prstGeom prst="leftBracket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66EAC-BE32-0E4F-BCDE-4CDF96DA8A5D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1608202" y="2329132"/>
            <a:ext cx="1098331" cy="457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45E35B-F065-8443-8F61-A88EDBCA6875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5470754" y="1146718"/>
            <a:ext cx="1098331" cy="1639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255E9A5-60C5-C84C-951A-DF5BFE8C947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470754" y="2786332"/>
            <a:ext cx="1098331" cy="7252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5EB7099-1C71-5644-9614-3B799D611303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5470754" y="2329132"/>
            <a:ext cx="1098331" cy="4572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120B451-4841-A243-B830-FCAFD8FE6769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470754" y="2786332"/>
            <a:ext cx="1098331" cy="190762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67FB30-EEDB-634B-A25C-36A297686EC5}"/>
              </a:ext>
            </a:extLst>
          </p:cNvPr>
          <p:cNvSpPr txBox="1"/>
          <p:nvPr/>
        </p:nvSpPr>
        <p:spPr>
          <a:xfrm>
            <a:off x="1487270" y="549141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304B8-BDE3-BA44-8B32-6FD7077D5104}"/>
              </a:ext>
            </a:extLst>
          </p:cNvPr>
          <p:cNvSpPr txBox="1"/>
          <p:nvPr/>
        </p:nvSpPr>
        <p:spPr>
          <a:xfrm>
            <a:off x="5672645" y="5491419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Competition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AC56F-3AD2-4340-A08B-CC8C3980167D}"/>
              </a:ext>
            </a:extLst>
          </p:cNvPr>
          <p:cNvGrpSpPr/>
          <p:nvPr/>
        </p:nvGrpSpPr>
        <p:grpSpPr>
          <a:xfrm>
            <a:off x="693802" y="689518"/>
            <a:ext cx="10512758" cy="4461642"/>
            <a:chOff x="693802" y="689518"/>
            <a:chExt cx="10512758" cy="4461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1B713E-CCDF-9E40-8D6E-4565266404FB}"/>
                </a:ext>
              </a:extLst>
            </p:cNvPr>
            <p:cNvSpPr/>
            <p:nvPr/>
          </p:nvSpPr>
          <p:spPr>
            <a:xfrm>
              <a:off x="2706533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2BFB0C-93E0-834C-B227-5C705D861D7A}"/>
                </a:ext>
              </a:extLst>
            </p:cNvPr>
            <p:cNvSpPr/>
            <p:nvPr/>
          </p:nvSpPr>
          <p:spPr>
            <a:xfrm>
              <a:off x="2706533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7627B0-CE6F-A14D-A093-DB93814B1B19}"/>
                </a:ext>
              </a:extLst>
            </p:cNvPr>
            <p:cNvSpPr/>
            <p:nvPr/>
          </p:nvSpPr>
          <p:spPr>
            <a:xfrm>
              <a:off x="2706533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9EB8CB-F1F9-3547-AB56-BC9B1290889C}"/>
                </a:ext>
              </a:extLst>
            </p:cNvPr>
            <p:cNvSpPr/>
            <p:nvPr/>
          </p:nvSpPr>
          <p:spPr>
            <a:xfrm>
              <a:off x="2706533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FCEEF2-6CBC-1D4C-BC68-3FDBFD9661CA}"/>
                </a:ext>
              </a:extLst>
            </p:cNvPr>
            <p:cNvSpPr/>
            <p:nvPr/>
          </p:nvSpPr>
          <p:spPr>
            <a:xfrm>
              <a:off x="693802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C72C69-DD27-4949-9CBD-7D8DDBF3F17B}"/>
                </a:ext>
              </a:extLst>
            </p:cNvPr>
            <p:cNvSpPr/>
            <p:nvPr/>
          </p:nvSpPr>
          <p:spPr>
            <a:xfrm>
              <a:off x="6569085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022FF6-8FC3-2B41-8088-22E65BD06DE0}"/>
                </a:ext>
              </a:extLst>
            </p:cNvPr>
            <p:cNvSpPr/>
            <p:nvPr/>
          </p:nvSpPr>
          <p:spPr>
            <a:xfrm>
              <a:off x="6569085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433A7E-0A40-754B-B22B-3B0FA078AACF}"/>
                </a:ext>
              </a:extLst>
            </p:cNvPr>
            <p:cNvSpPr/>
            <p:nvPr/>
          </p:nvSpPr>
          <p:spPr>
            <a:xfrm>
              <a:off x="6569085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B57B4-0719-BC48-9A10-6CC7923C20FC}"/>
                </a:ext>
              </a:extLst>
            </p:cNvPr>
            <p:cNvSpPr/>
            <p:nvPr/>
          </p:nvSpPr>
          <p:spPr>
            <a:xfrm>
              <a:off x="6569085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B99E91-1C29-C046-B065-67A452BCDA35}"/>
                </a:ext>
              </a:extLst>
            </p:cNvPr>
            <p:cNvSpPr/>
            <p:nvPr/>
          </p:nvSpPr>
          <p:spPr>
            <a:xfrm>
              <a:off x="4556354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3C7852E4-BBA0-0A4F-B4C8-3F5EB7D57508}"/>
                </a:ext>
              </a:extLst>
            </p:cNvPr>
            <p:cNvSpPr/>
            <p:nvPr/>
          </p:nvSpPr>
          <p:spPr>
            <a:xfrm>
              <a:off x="1836588" y="2415843"/>
              <a:ext cx="346842" cy="336331"/>
            </a:xfrm>
            <a:prstGeom prst="diamon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744B89D-4F7D-A54E-9F53-895F9200E5D5}"/>
                </a:ext>
              </a:extLst>
            </p:cNvPr>
            <p:cNvSpPr/>
            <p:nvPr/>
          </p:nvSpPr>
          <p:spPr>
            <a:xfrm>
              <a:off x="10292160" y="689518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E74EA-DF5A-D742-871D-42E75970341A}"/>
                </a:ext>
              </a:extLst>
            </p:cNvPr>
            <p:cNvSpPr/>
            <p:nvPr/>
          </p:nvSpPr>
          <p:spPr>
            <a:xfrm>
              <a:off x="10292160" y="1871932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70BB96-4795-0045-889A-D3B61F01297D}"/>
                </a:ext>
              </a:extLst>
            </p:cNvPr>
            <p:cNvSpPr/>
            <p:nvPr/>
          </p:nvSpPr>
          <p:spPr>
            <a:xfrm>
              <a:off x="10292160" y="3054346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03BDE7-9BB0-BA44-8E9F-F4E2ABC8D927}"/>
                </a:ext>
              </a:extLst>
            </p:cNvPr>
            <p:cNvSpPr/>
            <p:nvPr/>
          </p:nvSpPr>
          <p:spPr>
            <a:xfrm>
              <a:off x="10292160" y="4236760"/>
              <a:ext cx="914400" cy="9144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7916FE-6EA6-804E-B291-5FF0C0837123}"/>
                </a:ext>
              </a:extLst>
            </p:cNvPr>
            <p:cNvSpPr/>
            <p:nvPr/>
          </p:nvSpPr>
          <p:spPr>
            <a:xfrm>
              <a:off x="8279429" y="2329132"/>
              <a:ext cx="914400" cy="914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</a:t>
              </a: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1E9F9D-F9B5-4744-9B2B-D63080D4C828}"/>
              </a:ext>
            </a:extLst>
          </p:cNvPr>
          <p:cNvCxnSpPr>
            <a:cxnSpLocks/>
            <a:stCxn id="42" idx="6"/>
            <a:endCxn id="38" idx="2"/>
          </p:cNvCxnSpPr>
          <p:nvPr/>
        </p:nvCxnSpPr>
        <p:spPr>
          <a:xfrm flipV="1">
            <a:off x="9193829" y="1146718"/>
            <a:ext cx="1098331" cy="1639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42DB60F-2792-DF46-9DE9-3D84CD519059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9193829" y="2786332"/>
            <a:ext cx="1098331" cy="7252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BE438D-EAD5-5E4A-A5F5-DEDF8067F97C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9193829" y="2329132"/>
            <a:ext cx="1098331" cy="4572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A1FFBBA-4849-1642-8856-F367FBBE4137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9193829" y="2786332"/>
            <a:ext cx="1098331" cy="190762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80B65B-3862-8346-A168-198EE582AA56}"/>
              </a:ext>
            </a:extLst>
          </p:cNvPr>
          <p:cNvSpPr txBox="1"/>
          <p:nvPr/>
        </p:nvSpPr>
        <p:spPr>
          <a:xfrm>
            <a:off x="9468506" y="5491419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Cooperation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835457-8FB9-BB47-8F5D-1911287D8E5A}"/>
              </a:ext>
            </a:extLst>
          </p:cNvPr>
          <p:cNvCxnSpPr>
            <a:cxnSpLocks/>
          </p:cNvCxnSpPr>
          <p:nvPr/>
        </p:nvCxnSpPr>
        <p:spPr>
          <a:xfrm flipH="1">
            <a:off x="9193829" y="2957093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54A042-7B4A-4240-9C1C-F48AE7E3A68E}"/>
              </a:ext>
            </a:extLst>
          </p:cNvPr>
          <p:cNvCxnSpPr>
            <a:cxnSpLocks/>
          </p:cNvCxnSpPr>
          <p:nvPr/>
        </p:nvCxnSpPr>
        <p:spPr>
          <a:xfrm flipH="1">
            <a:off x="9201473" y="2613734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009CAE-AB70-204B-B8DC-90D3B76BFB7B}"/>
              </a:ext>
            </a:extLst>
          </p:cNvPr>
          <p:cNvCxnSpPr>
            <a:cxnSpLocks/>
          </p:cNvCxnSpPr>
          <p:nvPr/>
        </p:nvCxnSpPr>
        <p:spPr>
          <a:xfrm flipH="1">
            <a:off x="9201473" y="3133363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1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Bracket 9">
            <a:extLst>
              <a:ext uri="{FF2B5EF4-FFF2-40B4-BE49-F238E27FC236}">
                <a16:creationId xmlns:a16="http://schemas.microsoft.com/office/drawing/2014/main" id="{C6C7AEE4-248A-6940-A952-0DE8B14F12A0}"/>
              </a:ext>
            </a:extLst>
          </p:cNvPr>
          <p:cNvSpPr/>
          <p:nvPr/>
        </p:nvSpPr>
        <p:spPr>
          <a:xfrm>
            <a:off x="2010010" y="1088769"/>
            <a:ext cx="346842" cy="3573518"/>
          </a:xfrm>
          <a:prstGeom prst="leftBracket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C66EAC-BE32-0E4F-BCDE-4CDF96DA8A5D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1608202" y="2329132"/>
            <a:ext cx="1098331" cy="4572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45E35B-F065-8443-8F61-A88EDBCA6875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5470754" y="1146718"/>
            <a:ext cx="1098331" cy="1639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255E9A5-60C5-C84C-951A-DF5BFE8C947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5470754" y="2786332"/>
            <a:ext cx="1098331" cy="7252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5EB7099-1C71-5644-9614-3B799D611303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5470754" y="2329132"/>
            <a:ext cx="1098331" cy="4572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120B451-4841-A243-B830-FCAFD8FE6769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5470754" y="2786332"/>
            <a:ext cx="1098331" cy="190762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F67FB30-EEDB-634B-A25C-36A297686EC5}"/>
              </a:ext>
            </a:extLst>
          </p:cNvPr>
          <p:cNvSpPr txBox="1"/>
          <p:nvPr/>
        </p:nvSpPr>
        <p:spPr>
          <a:xfrm>
            <a:off x="1487270" y="549141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304B8-BDE3-BA44-8B32-6FD7077D5104}"/>
              </a:ext>
            </a:extLst>
          </p:cNvPr>
          <p:cNvSpPr txBox="1"/>
          <p:nvPr/>
        </p:nvSpPr>
        <p:spPr>
          <a:xfrm>
            <a:off x="5672645" y="5491419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Competition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1B713E-CCDF-9E40-8D6E-4565266404FB}"/>
              </a:ext>
            </a:extLst>
          </p:cNvPr>
          <p:cNvSpPr/>
          <p:nvPr/>
        </p:nvSpPr>
        <p:spPr>
          <a:xfrm>
            <a:off x="2706533" y="689518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2BFB0C-93E0-834C-B227-5C705D861D7A}"/>
              </a:ext>
            </a:extLst>
          </p:cNvPr>
          <p:cNvSpPr/>
          <p:nvPr/>
        </p:nvSpPr>
        <p:spPr>
          <a:xfrm>
            <a:off x="2706533" y="1871932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7627B0-CE6F-A14D-A093-DB93814B1B19}"/>
              </a:ext>
            </a:extLst>
          </p:cNvPr>
          <p:cNvSpPr/>
          <p:nvPr/>
        </p:nvSpPr>
        <p:spPr>
          <a:xfrm>
            <a:off x="2706533" y="3054346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9EB8CB-F1F9-3547-AB56-BC9B1290889C}"/>
              </a:ext>
            </a:extLst>
          </p:cNvPr>
          <p:cNvSpPr/>
          <p:nvPr/>
        </p:nvSpPr>
        <p:spPr>
          <a:xfrm>
            <a:off x="2706533" y="4236760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FCEEF2-6CBC-1D4C-BC68-3FDBFD9661CA}"/>
              </a:ext>
            </a:extLst>
          </p:cNvPr>
          <p:cNvSpPr/>
          <p:nvPr/>
        </p:nvSpPr>
        <p:spPr>
          <a:xfrm>
            <a:off x="693802" y="2329132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  <a:r>
              <a:rPr lang="en-US" b="1" baseline="-25000" dirty="0"/>
              <a:t>1..n</a:t>
            </a:r>
            <a:endParaRPr lang="en-US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C72C69-DD27-4949-9CBD-7D8DDBF3F17B}"/>
              </a:ext>
            </a:extLst>
          </p:cNvPr>
          <p:cNvSpPr/>
          <p:nvPr/>
        </p:nvSpPr>
        <p:spPr>
          <a:xfrm>
            <a:off x="6569085" y="689518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022FF6-8FC3-2B41-8088-22E65BD06DE0}"/>
              </a:ext>
            </a:extLst>
          </p:cNvPr>
          <p:cNvSpPr/>
          <p:nvPr/>
        </p:nvSpPr>
        <p:spPr>
          <a:xfrm>
            <a:off x="6569085" y="1871932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433A7E-0A40-754B-B22B-3B0FA078AACF}"/>
              </a:ext>
            </a:extLst>
          </p:cNvPr>
          <p:cNvSpPr/>
          <p:nvPr/>
        </p:nvSpPr>
        <p:spPr>
          <a:xfrm>
            <a:off x="6569085" y="3054346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B57B4-0719-BC48-9A10-6CC7923C20FC}"/>
              </a:ext>
            </a:extLst>
          </p:cNvPr>
          <p:cNvSpPr/>
          <p:nvPr/>
        </p:nvSpPr>
        <p:spPr>
          <a:xfrm>
            <a:off x="6569085" y="4236760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B99E91-1C29-C046-B065-67A452BCDA35}"/>
              </a:ext>
            </a:extLst>
          </p:cNvPr>
          <p:cNvSpPr/>
          <p:nvPr/>
        </p:nvSpPr>
        <p:spPr>
          <a:xfrm>
            <a:off x="4556354" y="2329132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  <a:r>
              <a:rPr lang="en-US" b="1" baseline="-25000" dirty="0"/>
              <a:t>1..n</a:t>
            </a:r>
            <a:endParaRPr lang="en-US" b="1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3C7852E4-BBA0-0A4F-B4C8-3F5EB7D57508}"/>
              </a:ext>
            </a:extLst>
          </p:cNvPr>
          <p:cNvSpPr/>
          <p:nvPr/>
        </p:nvSpPr>
        <p:spPr>
          <a:xfrm>
            <a:off x="1836588" y="2415843"/>
            <a:ext cx="346842" cy="336331"/>
          </a:xfrm>
          <a:prstGeom prst="diamon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44B89D-4F7D-A54E-9F53-895F9200E5D5}"/>
              </a:ext>
            </a:extLst>
          </p:cNvPr>
          <p:cNvSpPr/>
          <p:nvPr/>
        </p:nvSpPr>
        <p:spPr>
          <a:xfrm>
            <a:off x="10292160" y="689518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0E74EA-DF5A-D742-871D-42E75970341A}"/>
              </a:ext>
            </a:extLst>
          </p:cNvPr>
          <p:cNvSpPr/>
          <p:nvPr/>
        </p:nvSpPr>
        <p:spPr>
          <a:xfrm>
            <a:off x="10292160" y="1871932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70BB96-4795-0045-889A-D3B61F01297D}"/>
              </a:ext>
            </a:extLst>
          </p:cNvPr>
          <p:cNvSpPr/>
          <p:nvPr/>
        </p:nvSpPr>
        <p:spPr>
          <a:xfrm>
            <a:off x="10292160" y="3054346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03BDE7-9BB0-BA44-8E9F-F4E2ABC8D927}"/>
              </a:ext>
            </a:extLst>
          </p:cNvPr>
          <p:cNvSpPr/>
          <p:nvPr/>
        </p:nvSpPr>
        <p:spPr>
          <a:xfrm>
            <a:off x="10292160" y="4236760"/>
            <a:ext cx="914400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7916FE-6EA6-804E-B291-5FF0C0837123}"/>
              </a:ext>
            </a:extLst>
          </p:cNvPr>
          <p:cNvSpPr/>
          <p:nvPr/>
        </p:nvSpPr>
        <p:spPr>
          <a:xfrm>
            <a:off x="8279429" y="2329132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</a:t>
            </a:r>
            <a:r>
              <a:rPr lang="en-US" b="1" baseline="-25000" dirty="0"/>
              <a:t>1..n</a:t>
            </a:r>
            <a:endParaRPr lang="en-US" b="1" dirty="0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51E9F9D-F9B5-4744-9B2B-D63080D4C828}"/>
              </a:ext>
            </a:extLst>
          </p:cNvPr>
          <p:cNvCxnSpPr>
            <a:cxnSpLocks/>
            <a:stCxn id="42" idx="6"/>
            <a:endCxn id="38" idx="2"/>
          </p:cNvCxnSpPr>
          <p:nvPr/>
        </p:nvCxnSpPr>
        <p:spPr>
          <a:xfrm flipV="1">
            <a:off x="9193829" y="1146718"/>
            <a:ext cx="1098331" cy="16396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042DB60F-2792-DF46-9DE9-3D84CD519059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9193829" y="2786332"/>
            <a:ext cx="1098331" cy="72521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BE438D-EAD5-5E4A-A5F5-DEDF8067F97C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 flipV="1">
            <a:off x="9193829" y="2329132"/>
            <a:ext cx="1098331" cy="45720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A1FFBBA-4849-1642-8856-F367FBBE4137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9193829" y="2786332"/>
            <a:ext cx="1098331" cy="190762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480B65B-3862-8346-A168-198EE582AA56}"/>
              </a:ext>
            </a:extLst>
          </p:cNvPr>
          <p:cNvSpPr txBox="1"/>
          <p:nvPr/>
        </p:nvSpPr>
        <p:spPr>
          <a:xfrm>
            <a:off x="9468506" y="5491419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Cooperation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835457-8FB9-BB47-8F5D-1911287D8E5A}"/>
              </a:ext>
            </a:extLst>
          </p:cNvPr>
          <p:cNvCxnSpPr>
            <a:cxnSpLocks/>
          </p:cNvCxnSpPr>
          <p:nvPr/>
        </p:nvCxnSpPr>
        <p:spPr>
          <a:xfrm flipH="1">
            <a:off x="9193829" y="2957093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54A042-7B4A-4240-9C1C-F48AE7E3A68E}"/>
              </a:ext>
            </a:extLst>
          </p:cNvPr>
          <p:cNvCxnSpPr>
            <a:cxnSpLocks/>
          </p:cNvCxnSpPr>
          <p:nvPr/>
        </p:nvCxnSpPr>
        <p:spPr>
          <a:xfrm flipH="1">
            <a:off x="9201473" y="2613734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009CAE-AB70-204B-B8DC-90D3B76BFB7B}"/>
              </a:ext>
            </a:extLst>
          </p:cNvPr>
          <p:cNvCxnSpPr>
            <a:cxnSpLocks/>
          </p:cNvCxnSpPr>
          <p:nvPr/>
        </p:nvCxnSpPr>
        <p:spPr>
          <a:xfrm flipH="1">
            <a:off x="9201473" y="3133363"/>
            <a:ext cx="53406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8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42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2022-03-23T02:35:23Z</dcterms:created>
  <dcterms:modified xsi:type="dcterms:W3CDTF">2023-02-13T19:15:15Z</dcterms:modified>
</cp:coreProperties>
</file>