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62"/>
  </p:normalViewPr>
  <p:slideViewPr>
    <p:cSldViewPr snapToGrid="0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6298485" y="1149745"/>
            <a:ext cx="3057776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521017" y="4504236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r>
              <a:rPr lang="en-US" sz="1200" dirty="0"/>
              <a:t>(File)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671" y="456295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087508" y="2748078"/>
            <a:ext cx="1461245" cy="8686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4697817" y="2768433"/>
            <a:ext cx="1461245" cy="868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Compute Coordinator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7890702" y="2768433"/>
            <a:ext cx="1461245" cy="8686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67526" y="5555326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828301" y="2912836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63062" y="5552388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69656" y="5552387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161626" y="3716105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85158" y="4107809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74909" y="5555326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70446" y="5552388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77039" y="5552387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71428" y="3913686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629553" y="4061788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85269" y="5552387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546382" y="4963062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93444" y="4970433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510329" y="3278348"/>
            <a:ext cx="329393" cy="1237153"/>
          </a:xfrm>
          <a:prstGeom prst="rightBrace">
            <a:avLst>
              <a:gd name="adj1" fmla="val 8333"/>
              <a:gd name="adj2" fmla="val 722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318147" y="3203043"/>
            <a:ext cx="276147" cy="1461243"/>
          </a:xfrm>
          <a:prstGeom prst="rightBrace">
            <a:avLst>
              <a:gd name="adj1" fmla="val 8333"/>
              <a:gd name="adj2" fmla="val 794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487607" y="4504236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46874" y="4118992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87401" y="4085538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81177" y="4973303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081613" y="1950222"/>
            <a:ext cx="6270333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 </a:t>
            </a:r>
          </a:p>
          <a:p>
            <a:pPr algn="ctr"/>
            <a:r>
              <a:rPr lang="en-US" sz="1600" dirty="0"/>
              <a:t>&amp; Python 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081612" y="1152366"/>
            <a:ext cx="3077449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EF634C-1945-7F20-4E4D-8F5D8E0EAC14}"/>
              </a:ext>
            </a:extLst>
          </p:cNvPr>
          <p:cNvSpPr/>
          <p:nvPr/>
        </p:nvSpPr>
        <p:spPr>
          <a:xfrm>
            <a:off x="6298485" y="2769023"/>
            <a:ext cx="1452794" cy="8477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Experiment Executor</a:t>
            </a:r>
          </a:p>
        </p:txBody>
      </p: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7AE41A2-9C2D-A23F-2DDC-F822B46EA04F}"/>
              </a:ext>
            </a:extLst>
          </p:cNvPr>
          <p:cNvGrpSpPr/>
          <p:nvPr/>
        </p:nvGrpSpPr>
        <p:grpSpPr>
          <a:xfrm>
            <a:off x="132166" y="372581"/>
            <a:ext cx="11927668" cy="4226509"/>
            <a:chOff x="367982" y="360858"/>
            <a:chExt cx="11927668" cy="422650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9084FDA-990F-9B66-15ED-B5C353840F30}"/>
                </a:ext>
              </a:extLst>
            </p:cNvPr>
            <p:cNvSpPr/>
            <p:nvPr/>
          </p:nvSpPr>
          <p:spPr>
            <a:xfrm>
              <a:off x="10438357" y="559156"/>
              <a:ext cx="1857293" cy="27954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Monitor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coudmesh</a:t>
              </a:r>
              <a:r>
                <a:rPr lang="en-US" sz="1600" dirty="0"/>
                <a:t>-cc)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cloudmesh-gpu</a:t>
              </a:r>
              <a:r>
                <a:rPr lang="en-US" sz="1600" dirty="0"/>
                <a:t>)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C994B88-FBC8-EE94-F34C-A9D5DE15BE2A}"/>
                </a:ext>
              </a:extLst>
            </p:cNvPr>
            <p:cNvSpPr/>
            <p:nvPr/>
          </p:nvSpPr>
          <p:spPr>
            <a:xfrm>
              <a:off x="367982" y="624794"/>
              <a:ext cx="2523521" cy="39625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Experiment</a:t>
              </a:r>
              <a:br>
                <a:rPr lang="en-US" sz="1600" b="1" dirty="0"/>
              </a:br>
              <a:r>
                <a:rPr lang="en-US" sz="1600" b="1" dirty="0"/>
                <a:t>Executor</a:t>
              </a:r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r>
                <a:rPr lang="en-US" sz="1600" b="1" dirty="0"/>
                <a:t> 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cloudmesh-ee</a:t>
              </a:r>
              <a:r>
                <a:rPr lang="en-US" sz="1600" dirty="0"/>
                <a:t>)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33601EE-297A-A2CE-00EE-1745E5EAB9B7}"/>
                </a:ext>
              </a:extLst>
            </p:cNvPr>
            <p:cNvSpPr/>
            <p:nvPr/>
          </p:nvSpPr>
          <p:spPr>
            <a:xfrm>
              <a:off x="3175546" y="624794"/>
              <a:ext cx="2201948" cy="39625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Storage</a:t>
              </a:r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cloudmesh</a:t>
              </a:r>
              <a:r>
                <a:rPr lang="en-US" sz="1600" dirty="0"/>
                <a:t> </a:t>
              </a:r>
              <a:r>
                <a:rPr lang="en-US" sz="1600" dirty="0" err="1"/>
                <a:t>YamlDB</a:t>
              </a:r>
              <a:r>
                <a:rPr lang="en-US" sz="1600" dirty="0"/>
                <a:t>)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331628A-C8D6-2AF5-C3BC-8DC341057813}"/>
                </a:ext>
              </a:extLst>
            </p:cNvPr>
            <p:cNvSpPr/>
            <p:nvPr/>
          </p:nvSpPr>
          <p:spPr>
            <a:xfrm>
              <a:off x="539224" y="2009244"/>
              <a:ext cx="2169826" cy="61900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Experiment 1 … n Specification</a:t>
              </a:r>
            </a:p>
          </p:txBody>
        </p:sp>
        <p:sp>
          <p:nvSpPr>
            <p:cNvPr id="5" name="Snip Single Corner Rectangle 4">
              <a:extLst>
                <a:ext uri="{FF2B5EF4-FFF2-40B4-BE49-F238E27FC236}">
                  <a16:creationId xmlns:a16="http://schemas.microsoft.com/office/drawing/2014/main" id="{04796ACC-239D-CD59-F479-5B272A3D6544}"/>
                </a:ext>
              </a:extLst>
            </p:cNvPr>
            <p:cNvSpPr/>
            <p:nvPr/>
          </p:nvSpPr>
          <p:spPr>
            <a:xfrm>
              <a:off x="589423" y="2764757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Config.yaml</a:t>
              </a:r>
              <a:endParaRPr lang="en-US" sz="1200" dirty="0"/>
            </a:p>
          </p:txBody>
        </p:sp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777958D2-46B0-CC00-085B-34B76622AA87}"/>
                </a:ext>
              </a:extLst>
            </p:cNvPr>
            <p:cNvSpPr/>
            <p:nvPr/>
          </p:nvSpPr>
          <p:spPr>
            <a:xfrm>
              <a:off x="1007349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Config.py</a:t>
              </a:r>
              <a:endParaRPr lang="en-US" sz="1200" dirty="0"/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AAC380C8-CDD5-5BF0-80E7-BDE4B195BBA4}"/>
                </a:ext>
              </a:extLst>
            </p:cNvPr>
            <p:cNvSpPr/>
            <p:nvPr/>
          </p:nvSpPr>
          <p:spPr>
            <a:xfrm>
              <a:off x="1425275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Config.ipynb</a:t>
              </a:r>
              <a:endParaRPr lang="en-US" sz="1200" dirty="0"/>
            </a:p>
          </p:txBody>
        </p:sp>
        <p:sp>
          <p:nvSpPr>
            <p:cNvPr id="10" name="Snip Single Corner Rectangle 9">
              <a:extLst>
                <a:ext uri="{FF2B5EF4-FFF2-40B4-BE49-F238E27FC236}">
                  <a16:creationId xmlns:a16="http://schemas.microsoft.com/office/drawing/2014/main" id="{DE675605-85E4-F61B-6E13-A71132002C5D}"/>
                </a:ext>
              </a:extLst>
            </p:cNvPr>
            <p:cNvSpPr/>
            <p:nvPr/>
          </p:nvSpPr>
          <p:spPr>
            <a:xfrm>
              <a:off x="1843173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CLI Attributes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9D42F00-DF77-451C-0D19-FC584E9B32F4}"/>
                </a:ext>
              </a:extLst>
            </p:cNvPr>
            <p:cNvSpPr/>
            <p:nvPr/>
          </p:nvSpPr>
          <p:spPr>
            <a:xfrm>
              <a:off x="5642479" y="586590"/>
              <a:ext cx="4497785" cy="24274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1600" b="1" dirty="0"/>
                <a:t>         Workflow </a:t>
              </a:r>
            </a:p>
            <a:p>
              <a:r>
                <a:rPr lang="en-US" sz="1600" b="1" dirty="0"/>
                <a:t>Compute Coordinator</a:t>
              </a:r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r>
                <a:rPr lang="en-US" sz="1600" dirty="0"/>
                <a:t>(</a:t>
              </a:r>
              <a:r>
                <a:rPr lang="en-US" sz="1600" dirty="0" err="1"/>
                <a:t>cloudmesh</a:t>
              </a:r>
              <a:r>
                <a:rPr lang="en-US" sz="1600" dirty="0"/>
                <a:t>-cc) 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B1C3D7B-2BD1-A7D5-A381-0098549B4E01}"/>
                </a:ext>
              </a:extLst>
            </p:cNvPr>
            <p:cNvSpPr/>
            <p:nvPr/>
          </p:nvSpPr>
          <p:spPr>
            <a:xfrm rot="16200000">
              <a:off x="7678384" y="3832732"/>
              <a:ext cx="1121833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SLURM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97147B4-A317-CA44-1170-2BC09C21025F}"/>
                </a:ext>
              </a:extLst>
            </p:cNvPr>
            <p:cNvSpPr/>
            <p:nvPr/>
          </p:nvSpPr>
          <p:spPr>
            <a:xfrm rot="16200000">
              <a:off x="8134856" y="3832732"/>
              <a:ext cx="1121831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LSF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D777C0E-85BE-1BF8-41D3-87CEE7D7AF51}"/>
                </a:ext>
              </a:extLst>
            </p:cNvPr>
            <p:cNvSpPr/>
            <p:nvPr/>
          </p:nvSpPr>
          <p:spPr>
            <a:xfrm rot="16200000">
              <a:off x="8591327" y="3832731"/>
              <a:ext cx="1121830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SSH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A837752-886C-B152-8B82-00C8AD4446E5}"/>
                </a:ext>
              </a:extLst>
            </p:cNvPr>
            <p:cNvSpPr/>
            <p:nvPr/>
          </p:nvSpPr>
          <p:spPr>
            <a:xfrm rot="16200000">
              <a:off x="9045224" y="3839206"/>
              <a:ext cx="1121830" cy="3744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</a:t>
              </a:r>
            </a:p>
          </p:txBody>
        </p:sp>
        <p:sp>
          <p:nvSpPr>
            <p:cNvPr id="17" name="Snip Single Corner Rectangle 16">
              <a:extLst>
                <a:ext uri="{FF2B5EF4-FFF2-40B4-BE49-F238E27FC236}">
                  <a16:creationId xmlns:a16="http://schemas.microsoft.com/office/drawing/2014/main" id="{7C2F500F-DBFB-B1A4-18E4-46036F0425E8}"/>
                </a:ext>
              </a:extLst>
            </p:cNvPr>
            <p:cNvSpPr/>
            <p:nvPr/>
          </p:nvSpPr>
          <p:spPr>
            <a:xfrm>
              <a:off x="2261071" y="2764754"/>
              <a:ext cx="506558" cy="1197862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Execution</a:t>
              </a:r>
            </a:p>
            <a:p>
              <a:pPr algn="ctr"/>
              <a:r>
                <a:rPr lang="en-US" sz="1200" dirty="0"/>
                <a:t>Template</a:t>
              </a:r>
            </a:p>
          </p:txBody>
        </p:sp>
        <p:sp>
          <p:nvSpPr>
            <p:cNvPr id="18" name="Snip Single Corner Rectangle 17">
              <a:extLst>
                <a:ext uri="{FF2B5EF4-FFF2-40B4-BE49-F238E27FC236}">
                  <a16:creationId xmlns:a16="http://schemas.microsoft.com/office/drawing/2014/main" id="{784AC3FA-9C04-0825-3D30-B2E7115A4E83}"/>
                </a:ext>
              </a:extLst>
            </p:cNvPr>
            <p:cNvSpPr/>
            <p:nvPr/>
          </p:nvSpPr>
          <p:spPr>
            <a:xfrm>
              <a:off x="3639921" y="1721032"/>
              <a:ext cx="55593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Execution</a:t>
              </a:r>
            </a:p>
            <a:p>
              <a:pPr algn="ctr"/>
              <a:r>
                <a:rPr lang="en-US" sz="1200" dirty="0"/>
                <a:t>Description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02EB2E44-C6DF-1C8E-0D03-EA3555EE7CB6}"/>
                </a:ext>
              </a:extLst>
            </p:cNvPr>
            <p:cNvSpPr/>
            <p:nvPr/>
          </p:nvSpPr>
          <p:spPr>
            <a:xfrm>
              <a:off x="10249852" y="3874226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nip Single Corner Rectangle 20">
              <a:extLst>
                <a:ext uri="{FF2B5EF4-FFF2-40B4-BE49-F238E27FC236}">
                  <a16:creationId xmlns:a16="http://schemas.microsoft.com/office/drawing/2014/main" id="{D3CD0924-D14E-C5FA-F1DF-9EBF2B74478D}"/>
                </a:ext>
              </a:extLst>
            </p:cNvPr>
            <p:cNvSpPr/>
            <p:nvPr/>
          </p:nvSpPr>
          <p:spPr>
            <a:xfrm>
              <a:off x="4755885" y="1730175"/>
              <a:ext cx="55593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Batch Job Permutations 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870520-8F4D-CFEE-D3DD-B2CFBE7A6F9C}"/>
                </a:ext>
              </a:extLst>
            </p:cNvPr>
            <p:cNvSpPr/>
            <p:nvPr/>
          </p:nvSpPr>
          <p:spPr>
            <a:xfrm>
              <a:off x="2989065" y="2138954"/>
              <a:ext cx="627617" cy="335373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A5AA4556-5C52-53F8-8F86-AA7068AF9E30}"/>
                </a:ext>
              </a:extLst>
            </p:cNvPr>
            <p:cNvSpPr/>
            <p:nvPr/>
          </p:nvSpPr>
          <p:spPr>
            <a:xfrm>
              <a:off x="4219095" y="2138734"/>
              <a:ext cx="526906" cy="330053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nip Single Corner Rectangle 25">
              <a:extLst>
                <a:ext uri="{FF2B5EF4-FFF2-40B4-BE49-F238E27FC236}">
                  <a16:creationId xmlns:a16="http://schemas.microsoft.com/office/drawing/2014/main" id="{5E4893B8-B7D6-540F-9D68-6DC1709ABF69}"/>
                </a:ext>
              </a:extLst>
            </p:cNvPr>
            <p:cNvSpPr/>
            <p:nvPr/>
          </p:nvSpPr>
          <p:spPr>
            <a:xfrm rot="5400000">
              <a:off x="9450625" y="833592"/>
              <a:ext cx="318152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Result 1</a:t>
              </a:r>
            </a:p>
          </p:txBody>
        </p:sp>
        <p:sp>
          <p:nvSpPr>
            <p:cNvPr id="27" name="Snip Single Corner Rectangle 26">
              <a:extLst>
                <a:ext uri="{FF2B5EF4-FFF2-40B4-BE49-F238E27FC236}">
                  <a16:creationId xmlns:a16="http://schemas.microsoft.com/office/drawing/2014/main" id="{2E508BE1-31C9-8688-CDFB-80D080DC2EED}"/>
                </a:ext>
              </a:extLst>
            </p:cNvPr>
            <p:cNvSpPr/>
            <p:nvPr/>
          </p:nvSpPr>
          <p:spPr>
            <a:xfrm rot="5400000">
              <a:off x="9449753" y="1954181"/>
              <a:ext cx="319896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Result 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96DCA6-4B25-7658-CF14-38625DFBE587}"/>
                </a:ext>
              </a:extLst>
            </p:cNvPr>
            <p:cNvSpPr txBox="1"/>
            <p:nvPr/>
          </p:nvSpPr>
          <p:spPr>
            <a:xfrm>
              <a:off x="9455712" y="15079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281F86EC-513F-BB43-B7DC-8A6ADBEF4EC3}"/>
                </a:ext>
              </a:extLst>
            </p:cNvPr>
            <p:cNvCxnSpPr>
              <a:cxnSpLocks/>
              <a:stCxn id="3" idx="0"/>
              <a:endCxn id="25" idx="2"/>
            </p:cNvCxnSpPr>
            <p:nvPr/>
          </p:nvCxnSpPr>
          <p:spPr>
            <a:xfrm rot="5400000" flipH="1" flipV="1">
              <a:off x="6149336" y="-1511956"/>
              <a:ext cx="263935" cy="4009566"/>
            </a:xfrm>
            <a:prstGeom prst="bentConnector3">
              <a:avLst>
                <a:gd name="adj1" fmla="val 2150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Snip Single Corner Rectangle 31">
              <a:extLst>
                <a:ext uri="{FF2B5EF4-FFF2-40B4-BE49-F238E27FC236}">
                  <a16:creationId xmlns:a16="http://schemas.microsoft.com/office/drawing/2014/main" id="{CE028FEB-2536-B814-FABA-6E15F6CE2DA4}"/>
                </a:ext>
              </a:extLst>
            </p:cNvPr>
            <p:cNvSpPr/>
            <p:nvPr/>
          </p:nvSpPr>
          <p:spPr>
            <a:xfrm rot="5400000">
              <a:off x="8200516" y="616165"/>
              <a:ext cx="31815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Configuration 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B341FD20-C469-6DC0-CD5D-6A900A932D29}"/>
                </a:ext>
              </a:extLst>
            </p:cNvPr>
            <p:cNvCxnSpPr>
              <a:cxnSpLocks/>
              <a:stCxn id="2" idx="0"/>
              <a:endCxn id="25" idx="2"/>
            </p:cNvCxnSpPr>
            <p:nvPr/>
          </p:nvCxnSpPr>
          <p:spPr>
            <a:xfrm rot="5400000" flipH="1" flipV="1">
              <a:off x="4825947" y="-2835344"/>
              <a:ext cx="263935" cy="6656343"/>
            </a:xfrm>
            <a:prstGeom prst="bentConnector3">
              <a:avLst>
                <a:gd name="adj1" fmla="val 2150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nip Single Corner Rectangle 35">
              <a:extLst>
                <a:ext uri="{FF2B5EF4-FFF2-40B4-BE49-F238E27FC236}">
                  <a16:creationId xmlns:a16="http://schemas.microsoft.com/office/drawing/2014/main" id="{B3CAC580-FD33-58B2-A309-82E848638C61}"/>
                </a:ext>
              </a:extLst>
            </p:cNvPr>
            <p:cNvSpPr/>
            <p:nvPr/>
          </p:nvSpPr>
          <p:spPr>
            <a:xfrm rot="5400000">
              <a:off x="8200516" y="1710780"/>
              <a:ext cx="31815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Configuration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D20D2-655A-773C-FCAF-55138FD45A08}"/>
                </a:ext>
              </a:extLst>
            </p:cNvPr>
            <p:cNvSpPr txBox="1"/>
            <p:nvPr/>
          </p:nvSpPr>
          <p:spPr>
            <a:xfrm>
              <a:off x="7923553" y="15119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" name="Snip Single Corner Rectangle 24">
              <a:extLst>
                <a:ext uri="{FF2B5EF4-FFF2-40B4-BE49-F238E27FC236}">
                  <a16:creationId xmlns:a16="http://schemas.microsoft.com/office/drawing/2014/main" id="{0C86C5A1-51F4-339D-CC1A-C644B5AB3C62}"/>
                </a:ext>
              </a:extLst>
            </p:cNvPr>
            <p:cNvSpPr/>
            <p:nvPr/>
          </p:nvSpPr>
          <p:spPr>
            <a:xfrm rot="5400000">
              <a:off x="8008119" y="285742"/>
              <a:ext cx="555933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Program</a:t>
              </a:r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4FEC070C-0882-EE15-57A4-5BEFC0892DC7}"/>
                </a:ext>
              </a:extLst>
            </p:cNvPr>
            <p:cNvSpPr/>
            <p:nvPr/>
          </p:nvSpPr>
          <p:spPr>
            <a:xfrm>
              <a:off x="8883069" y="1616485"/>
              <a:ext cx="299855" cy="309501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2A1A0ACA-33D6-7BA3-F039-E63672778273}"/>
                </a:ext>
              </a:extLst>
            </p:cNvPr>
            <p:cNvSpPr/>
            <p:nvPr/>
          </p:nvSpPr>
          <p:spPr>
            <a:xfrm rot="5400000">
              <a:off x="8800277" y="3002612"/>
              <a:ext cx="329835" cy="37409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7BE3F51B-030B-304C-F9E1-EB3A0A9D9CD1}"/>
                </a:ext>
              </a:extLst>
            </p:cNvPr>
            <p:cNvSpPr/>
            <p:nvPr/>
          </p:nvSpPr>
          <p:spPr>
            <a:xfrm rot="16200000">
              <a:off x="11048026" y="3569511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3AB3ABD-7203-91D9-B2BA-03F2D312BF02}"/>
                </a:ext>
              </a:extLst>
            </p:cNvPr>
            <p:cNvSpPr/>
            <p:nvPr/>
          </p:nvSpPr>
          <p:spPr>
            <a:xfrm>
              <a:off x="9962784" y="1556115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67" descr="Table outline">
              <a:extLst>
                <a:ext uri="{FF2B5EF4-FFF2-40B4-BE49-F238E27FC236}">
                  <a16:creationId xmlns:a16="http://schemas.microsoft.com/office/drawing/2014/main" id="{7FD2F0F2-5D1E-78D0-711F-45558AF1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1859" y="1094844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Workflow outline">
              <a:extLst>
                <a:ext uri="{FF2B5EF4-FFF2-40B4-BE49-F238E27FC236}">
                  <a16:creationId xmlns:a16="http://schemas.microsoft.com/office/drawing/2014/main" id="{E6D67AEC-9A34-BAE0-DB1F-6DD3B5DAC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5812" y="17576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125</Words>
  <Application>Microsoft Macintosh PowerPoint</Application>
  <PresentationFormat>Widescreen</PresentationFormat>
  <Paragraphs>99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2022-08-25T17:32:35Z</dcterms:created>
  <dcterms:modified xsi:type="dcterms:W3CDTF">2023-09-08T14:07:53Z</dcterms:modified>
</cp:coreProperties>
</file>