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0bd9f6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0bd9f6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0bd9f6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0bd9f6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0bd9f6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0bd9f6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bd9f6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bd9f6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0bd9f6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0bd9f6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bd9f6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bd9f6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0bd9f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0bd9f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bd9f62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bd9f62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0bd9f6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0bd9f6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0bd9f62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0bd9f62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0bd9f6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0bd9f6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org/cloudmesh" TargetMode="External"/><Relationship Id="rId4" Type="http://schemas.openxmlformats.org/officeDocument/2006/relationships/hyperlink" Target="https://cloudmesh.github.io/cloudmesh-comet/" TargetMode="External"/><Relationship Id="rId5" Type="http://schemas.openxmlformats.org/officeDocument/2006/relationships/hyperlink" Target="https://cloudmesh.github.io/cloudmesh-comet/comet.html#comet-userguide" TargetMode="External"/><Relationship Id="rId6" Type="http://schemas.openxmlformats.org/officeDocument/2006/relationships/hyperlink" Target="https://cloudmesh.github.io/cloudmesh-comet/command_comet.html#comet-comma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9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Human in the Loop Virtual Machine Management on Comet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3200" y="1691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 von Laszewski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laszewski24 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Fugang Wang, Geoffrey C. Fox, Shawn Strande, Christopher Irving, Trevor Cooper, Dmitry Mishin, Michael L. Norman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SDCS &amp; Indiana University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Comet is supported by NSF grant: ACI \#1341698 Gateways to Discovery: Cyberinfrastructure for the Long Tail of Science.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Cluster Applications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735"/>
            <a:ext cx="9144001" cy="364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Advantages: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uperb software, integrates well with existing clusters, including cloudmesh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user support, easy to get access and use a VC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does not have have “create my comet cluster elsewhere” (not part of funded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Issues: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knowledge to be a system admin managing the cluster is limited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Knowledge, manpower, staff retention at organizations or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Issues: Shifting Community </a:t>
            </a:r>
            <a:r>
              <a:rPr lang="en"/>
              <a:t>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Community wanted to learn OpenStack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from VMs to containers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Cloudmesh: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http://github.org/cloudmesh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Cloudmesh Comet Plugin: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https://cloudmesh.github.io/cloudmesh-comet/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 user guide: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https://cloudmesh.github.io/cloudmesh-comet/comet.html#comet-userguide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 CLI reference documentation: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https://cloudmesh.github.io/cloudmesh-comet/command_comet.html#comet-command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the long tail of science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primarily on small and modest scale computing jobs,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that require specialized software environments that are not found on traditional clusters.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Science gateways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Virtual Clusters (VCs) by leveraging existing batch queue, e.g. not OpenStack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Near-bare metal performing computing resources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experience as part of a human-in-the-loop management and usage strategy.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2.76 Pflop/s peak; </a:t>
            </a:r>
            <a:r>
              <a:rPr b="1" lang="en" sz="1300" u="sng"/>
              <a:t>48,784 CPU cores</a:t>
            </a:r>
            <a:r>
              <a:rPr lang="en" sz="1300"/>
              <a:t>; 288 NVIDIA GPUs; 247 TB total memory; 634 TB total flash memory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Standard Compute Nodes (1944 total)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Intel Xeon E5-2680v3 2.5 GHz dual socket, 12 cores/socket; 320 GB flash memory; 120 GB/s memory bandwidth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/>
              <a:t>GPU Nodes</a:t>
            </a:r>
            <a:r>
              <a:rPr lang="en" sz="1300"/>
              <a:t> (72 total)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36 K80 nodes: 2 NVIDIA K80 GPUs per node; dual socket, 12 cores/socket; 128 GB DDR4 DRAM; 120GB/s memory bandwidth; 320 GB flash memory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36 P100 nodes: 4 NVIDIA P100 GPUs; dual socket, 14 cores/socket; 128 GB DDR4 DRAM; 150GB/s memory bandwidth; 400 GB flash memory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Large-memory Nodes (4 total)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/>
              <a:t>1.5 TB total memory</a:t>
            </a:r>
            <a:r>
              <a:rPr lang="en" sz="1300"/>
              <a:t>; 4 sockets, 16 cores/socket; 2.2 GHz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Interconnect: Hybrid Fat-Tree topology; </a:t>
            </a:r>
            <a:r>
              <a:rPr b="1" lang="en" sz="1300" u="sng"/>
              <a:t>56 Gb/s</a:t>
            </a:r>
            <a:r>
              <a:rPr lang="en" sz="1300"/>
              <a:t> (bidirectional) link bandwidth; </a:t>
            </a:r>
            <a:r>
              <a:rPr b="1" lang="en" sz="1300" u="sng"/>
              <a:t>1.03-1.97 µs MPI latency</a:t>
            </a:r>
            <a:endParaRPr b="1"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 u="sng"/>
              <a:t>7.6 PB Lustre-based Parallel File System</a:t>
            </a:r>
            <a:endParaRPr b="1"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Access to Data Oasis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High-performance virtualization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Clusters on Comet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Focus is on giving user a cluster of virtual machines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 is close to bare metal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Utilizes Infiniband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decide how many of the allocated virtual machines they like to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into accounting and monitoring system of comet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Support for Virtual Clusters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1660800" y="1171213"/>
            <a:ext cx="1942800" cy="1569600"/>
            <a:chOff x="1660800" y="1171213"/>
            <a:chExt cx="1942800" cy="1569600"/>
          </a:xfrm>
        </p:grpSpPr>
        <p:sp>
          <p:nvSpPr>
            <p:cNvPr id="80" name="Google Shape;80;p17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Project Consultation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starts with consultation to identify requirements and suitability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7"/>
          <p:cNvGrpSpPr/>
          <p:nvPr/>
        </p:nvGrpSpPr>
        <p:grpSpPr>
          <a:xfrm>
            <a:off x="3600600" y="1171213"/>
            <a:ext cx="1942800" cy="1569600"/>
            <a:chOff x="3600600" y="1170963"/>
            <a:chExt cx="1942800" cy="1569600"/>
          </a:xfrm>
        </p:grpSpPr>
        <p:sp>
          <p:nvSpPr>
            <p:cNvPr id="84" name="Google Shape;84;p17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Account Management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Leverages XSEDE accounts  and application process, Users tstart with trial account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5539834" y="1188164"/>
            <a:ext cx="1942800" cy="1552648"/>
            <a:chOff x="5539816" y="1171213"/>
            <a:chExt cx="1942800" cy="1569600"/>
          </a:xfrm>
        </p:grpSpPr>
        <p:sp>
          <p:nvSpPr>
            <p:cNvPr id="88" name="Google Shape;88;p17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 Cluster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 have Virtual Cluster support during their CV activities on Comet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3473893" y="1927571"/>
            <a:ext cx="260366" cy="260366"/>
            <a:chOff x="3157188" y="909150"/>
            <a:chExt cx="470400" cy="470400"/>
          </a:xfrm>
        </p:grpSpPr>
        <p:sp>
          <p:nvSpPr>
            <p:cNvPr id="92" name="Google Shape;92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5413052" y="1927571"/>
            <a:ext cx="260366" cy="260366"/>
            <a:chOff x="3157188" y="909150"/>
            <a:chExt cx="470400" cy="470400"/>
          </a:xfrm>
        </p:grpSpPr>
        <p:sp>
          <p:nvSpPr>
            <p:cNvPr id="95" name="Google Shape;95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1660234" y="2723938"/>
            <a:ext cx="5822400" cy="1248600"/>
            <a:chOff x="1660800" y="2723938"/>
            <a:chExt cx="5822400" cy="1248600"/>
          </a:xfrm>
        </p:grpSpPr>
        <p:sp>
          <p:nvSpPr>
            <p:cNvPr id="98" name="Google Shape;98;p17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 Support on Comet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 support is targeting multiple areas and are well integrated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Consultation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 project suitable for VC’s on comet?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there enough expertise available  &lt;=  this has been an issue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there enough time to do the project?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there alternatives that should be used instead?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special support needed?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40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46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Well defined account management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with XSEDE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of YubiKeys for access to management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of user consultation</a:t>
            </a:r>
            <a:endParaRPr sz="18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95" y="0"/>
            <a:ext cx="396971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44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 on Comet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40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gets a virtual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through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get n cluster nodes (dependent on need).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nodes can be user or not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VCs are all managed by queueing system invisible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all of the clusters backend services and performance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820" y="1152475"/>
            <a:ext cx="475118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34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Cluster Monitoring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951425"/>
            <a:ext cx="33822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XSEDE monitoring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XDMoD integration available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Special Monitoring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relatively low wait time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400" y="65900"/>
            <a:ext cx="5327802" cy="29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00" y="2679475"/>
            <a:ext cx="3188749" cy="24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