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1:54:0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2:44:38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1:54:0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1:54:17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1:54:22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2:04:01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2:04:01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2:04:01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2:44:38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2:44:38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41CE-C66F-9E8D-E14A-C56C84BE2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11001-F6DD-3662-4789-AC433B506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ADFAA-DC40-ADC4-F5B3-2FE85265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0014-D521-40D2-81AC-D6A2466D12A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52D85-1128-527E-FEC7-13F5984B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F30D0-C04E-D3F3-7858-CF14B709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F253-5AD7-4FEE-BC43-A0461C0C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0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4427-8FFF-1189-68DB-8C529825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A6F0B-EC44-4258-4054-E4FF0F57C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0EB81-8FCA-8801-BF67-5199F7C3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0014-D521-40D2-81AC-D6A2466D12A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8AE33-FB06-7E13-B00F-97F1F216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CF6C6-0BA2-B5D9-217A-D0778E79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F253-5AD7-4FEE-BC43-A0461C0C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0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5E0AA-1F5A-8DD6-3BFB-ADEE72DC1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48CF4-8450-A8BE-193E-60F0BB58B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1602C-626D-D15C-8CC4-A6B21F90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0014-D521-40D2-81AC-D6A2466D12A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F3A73-A51A-CBE7-8A74-A8ED91B3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238C9-3FF2-49D4-B54B-17F63EB7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F253-5AD7-4FEE-BC43-A0461C0C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8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9E2E-FB3C-2106-01AB-7FC88216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2DE7-83FE-33BD-B9E4-F938424E8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D0FC-6A2A-F939-9829-0BE7D305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0014-D521-40D2-81AC-D6A2466D12A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FCF2-3CD2-6C64-4C25-3A8A061D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5F7FF-3A90-5680-4B13-48A37901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F253-5AD7-4FEE-BC43-A0461C0C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2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817D-B07D-66CB-53B8-2B9DCA73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E1D2B-8622-0AA6-09C1-0A4619EC5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FEEAF-CCEC-45E4-D6C8-8ACBFAF8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0014-D521-40D2-81AC-D6A2466D12A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6F94D-F7E6-BC5A-DAE6-81434A69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106D5-C62D-F0C4-19AD-FF736A57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F253-5AD7-4FEE-BC43-A0461C0C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2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766B-362F-13C0-5E52-67B534D0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EDDE7-8E56-6FFF-49C3-77F3484BA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0A12E-E77D-4BCA-49B1-737CADC84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56F1C-1376-3F8A-D967-9294AB1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0014-D521-40D2-81AC-D6A2466D12A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885A2-DA3A-DD5D-6353-0DCFA632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E6341-70B5-7B63-4B47-DEFA3684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F253-5AD7-4FEE-BC43-A0461C0C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6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2C4C-EB2B-BC99-DBF7-99B86D89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B0147-E900-7E6E-8A13-1116D745E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1472A-3496-028F-5686-ACF3AEB79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28636-CD6E-B468-4071-8EAF591A1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1CB73-20B2-D3D3-96D2-B5D8DF434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C262A-D84D-F3E3-60D9-96D71A30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0014-D521-40D2-81AC-D6A2466D12A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9AFE3-C7E7-EE62-865F-9014B1BF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9D65C-8503-BD9A-FC84-2E26D823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F253-5AD7-4FEE-BC43-A0461C0C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7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DA21-4082-B0F3-AE84-9FCE9412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CEF79-AB34-419F-C497-FBE3D6D5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0014-D521-40D2-81AC-D6A2466D12A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2D82B-86E5-A3E4-89DE-734D0523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56E39-F732-74BA-CF68-6C63D99B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F253-5AD7-4FEE-BC43-A0461C0C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0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418B7-8774-52C3-31AD-9858AC86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0014-D521-40D2-81AC-D6A2466D12A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3E266-026B-9DB8-DC68-81349183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2F0CF-9EFD-24BB-C031-3042B4B3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F253-5AD7-4FEE-BC43-A0461C0C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F92D-5D44-D5B3-5F1E-435AC567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E2EF8-0D37-8447-A245-FB3BC966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1E957-79AC-A90B-2E20-B03E67AB0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07502-CB70-3120-2406-B8253B65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0014-D521-40D2-81AC-D6A2466D12A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4047D-609E-156E-2D59-C3F8A278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A23D5-F833-E481-6B5B-9E0A1E6B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F253-5AD7-4FEE-BC43-A0461C0C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6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E34E-4D2D-2DC3-4601-3F013FB0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3CCC10-860F-611D-6794-57DFBF445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16557-8995-55F8-22A9-3D6D6FB69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50D59-1B30-F316-BA3F-B3714F06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0014-D521-40D2-81AC-D6A2466D12A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D110C-0615-17A2-5B57-DE5E4476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C2E64-B62D-B8A2-78A2-AFE3A254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F253-5AD7-4FEE-BC43-A0461C0C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FCB27-0933-4A78-0F5E-6885E170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CE1CB-DD5C-8999-EB10-9A69F1909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62C41-F727-57D4-42F9-695DA8E46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10014-D521-40D2-81AC-D6A2466D12A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8B82C-33FC-3E3B-563B-1C7502C1A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89CE7-1F07-69AC-39AB-76E6A0F4C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BF253-5AD7-4FEE-BC43-A0461C0C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5" Type="http://schemas.openxmlformats.org/officeDocument/2006/relationships/customXml" Target="../ink/ink3.xml"/><Relationship Id="rId10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B0870A-0322-DEC5-2D63-B615D90BA111}"/>
              </a:ext>
            </a:extLst>
          </p:cNvPr>
          <p:cNvSpPr/>
          <p:nvPr/>
        </p:nvSpPr>
        <p:spPr>
          <a:xfrm rot="5400000">
            <a:off x="1869435" y="924893"/>
            <a:ext cx="1232452" cy="8348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C332D2-A4BE-8091-3E7F-D6089DE32124}"/>
              </a:ext>
            </a:extLst>
          </p:cNvPr>
          <p:cNvSpPr/>
          <p:nvPr/>
        </p:nvSpPr>
        <p:spPr>
          <a:xfrm rot="5400000">
            <a:off x="1624271" y="1338362"/>
            <a:ext cx="1232452" cy="8348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DD96C7-C91C-DE63-795E-2B054F49434E}"/>
              </a:ext>
            </a:extLst>
          </p:cNvPr>
          <p:cNvSpPr/>
          <p:nvPr/>
        </p:nvSpPr>
        <p:spPr>
          <a:xfrm rot="5400000">
            <a:off x="1530181" y="1499375"/>
            <a:ext cx="1232452" cy="8348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7EA7EF-8FA0-28EF-2904-3D0735C5AC7D}"/>
                  </a:ext>
                </a:extLst>
              </p14:cNvPr>
              <p14:cNvContentPartPr/>
              <p14:nvPr/>
            </p14:nvContentPartPr>
            <p14:xfrm rot="5400000">
              <a:off x="1908601" y="103975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7EA7EF-8FA0-28EF-2904-3D0735C5AC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1899961" y="10311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738D2B-6953-5516-B12A-0F4D785D3989}"/>
                  </a:ext>
                </a:extLst>
              </p14:cNvPr>
              <p14:cNvContentPartPr/>
              <p14:nvPr/>
            </p14:nvContentPartPr>
            <p14:xfrm rot="5400000">
              <a:off x="1949281" y="960556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738D2B-6953-5516-B12A-0F4D785D39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1940281" y="9515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12B1917-1A37-C4C6-6C79-7362327E326F}"/>
                  </a:ext>
                </a:extLst>
              </p14:cNvPr>
              <p14:cNvContentPartPr/>
              <p14:nvPr/>
            </p14:nvContentPartPr>
            <p14:xfrm rot="5400000">
              <a:off x="1988881" y="873076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12B1917-1A37-C4C6-6C79-7362327E32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1979881" y="8640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6FF4D5-DECD-ADC3-E178-56F6BCB4B80F}"/>
                  </a:ext>
                </a:extLst>
              </p14:cNvPr>
              <p14:cNvContentPartPr/>
              <p14:nvPr/>
            </p14:nvContentPartPr>
            <p14:xfrm>
              <a:off x="582558" y="-174552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6FF4D5-DECD-ADC3-E178-56F6BCB4B8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918" y="-175452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84EB0BD4-BE64-943F-EDAC-60E431809FBE}"/>
              </a:ext>
            </a:extLst>
          </p:cNvPr>
          <p:cNvSpPr/>
          <p:nvPr/>
        </p:nvSpPr>
        <p:spPr>
          <a:xfrm rot="12373426">
            <a:off x="1656951" y="455692"/>
            <a:ext cx="179288" cy="9148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790FED-78B7-EDC9-8E63-7333440FEFBA}"/>
              </a:ext>
            </a:extLst>
          </p:cNvPr>
          <p:cNvSpPr txBox="1"/>
          <p:nvPr/>
        </p:nvSpPr>
        <p:spPr>
          <a:xfrm>
            <a:off x="479440" y="64757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channels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A0616E-5060-E4B8-92C4-C088C9D872B5}"/>
              </a:ext>
            </a:extLst>
          </p:cNvPr>
          <p:cNvCxnSpPr/>
          <p:nvPr/>
        </p:nvCxnSpPr>
        <p:spPr>
          <a:xfrm>
            <a:off x="3132829" y="1456452"/>
            <a:ext cx="1470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B4F5207-C5D5-B32E-62AA-4A046E056159}"/>
              </a:ext>
            </a:extLst>
          </p:cNvPr>
          <p:cNvSpPr txBox="1"/>
          <p:nvPr/>
        </p:nvSpPr>
        <p:spPr>
          <a:xfrm>
            <a:off x="3351451" y="1110267"/>
            <a:ext cx="103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Cropping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05AB4D-4349-CB61-67FE-8FAAC3E20746}"/>
              </a:ext>
            </a:extLst>
          </p:cNvPr>
          <p:cNvSpPr/>
          <p:nvPr/>
        </p:nvSpPr>
        <p:spPr>
          <a:xfrm rot="5400000">
            <a:off x="5694549" y="1013247"/>
            <a:ext cx="1232452" cy="8348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405B9A-96FF-2F5F-9205-1140BB3A2CBD}"/>
              </a:ext>
            </a:extLst>
          </p:cNvPr>
          <p:cNvSpPr/>
          <p:nvPr/>
        </p:nvSpPr>
        <p:spPr>
          <a:xfrm rot="5400000">
            <a:off x="5763530" y="1065925"/>
            <a:ext cx="1094490" cy="7278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2BDC2A-6E4A-456C-FC30-C6FC3CFD373B}"/>
              </a:ext>
            </a:extLst>
          </p:cNvPr>
          <p:cNvSpPr/>
          <p:nvPr/>
        </p:nvSpPr>
        <p:spPr>
          <a:xfrm rot="5400000">
            <a:off x="5529508" y="1350854"/>
            <a:ext cx="1232452" cy="8348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437655-F374-AFF9-FE4A-6B457B547A9A}"/>
              </a:ext>
            </a:extLst>
          </p:cNvPr>
          <p:cNvSpPr/>
          <p:nvPr/>
        </p:nvSpPr>
        <p:spPr>
          <a:xfrm rot="5400000">
            <a:off x="5598489" y="1403532"/>
            <a:ext cx="1094490" cy="7278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AADC85-020C-0509-C867-596B01277CB2}"/>
              </a:ext>
            </a:extLst>
          </p:cNvPr>
          <p:cNvSpPr/>
          <p:nvPr/>
        </p:nvSpPr>
        <p:spPr>
          <a:xfrm rot="5400000">
            <a:off x="5433448" y="1493716"/>
            <a:ext cx="1232452" cy="8348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7B1E4B-34DB-2F93-1E6E-D12EBC23E047}"/>
              </a:ext>
            </a:extLst>
          </p:cNvPr>
          <p:cNvSpPr/>
          <p:nvPr/>
        </p:nvSpPr>
        <p:spPr>
          <a:xfrm rot="5400000">
            <a:off x="5502429" y="1546394"/>
            <a:ext cx="1094490" cy="7278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05CC189-9693-9B02-AD35-1EF4DFC14EF9}"/>
                  </a:ext>
                </a:extLst>
              </p14:cNvPr>
              <p14:cNvContentPartPr/>
              <p14:nvPr/>
            </p14:nvContentPartPr>
            <p14:xfrm rot="5400000">
              <a:off x="5751043" y="1044331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05CC189-9693-9B02-AD35-1EF4DFC14E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5742403" y="10356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FC32838-D8BA-EC0C-9E4D-1D3611C9D2F0}"/>
                  </a:ext>
                </a:extLst>
              </p14:cNvPr>
              <p14:cNvContentPartPr/>
              <p14:nvPr/>
            </p14:nvContentPartPr>
            <p14:xfrm rot="5400000">
              <a:off x="5791877" y="973980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FC32838-D8BA-EC0C-9E4D-1D3611C9D2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5782877" y="964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44BC42E-AA9C-A419-05DC-4C88CB5BD121}"/>
                  </a:ext>
                </a:extLst>
              </p14:cNvPr>
              <p14:cNvContentPartPr/>
              <p14:nvPr/>
            </p14:nvContentPartPr>
            <p14:xfrm rot="5400000">
              <a:off x="5831477" y="886500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44BC42E-AA9C-A419-05DC-4C88CB5BD1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5822477" y="87750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Right Brace 42">
            <a:extLst>
              <a:ext uri="{FF2B5EF4-FFF2-40B4-BE49-F238E27FC236}">
                <a16:creationId xmlns:a16="http://schemas.microsoft.com/office/drawing/2014/main" id="{7E0C5171-F6E4-D88E-EDAC-2969C636BAF8}"/>
              </a:ext>
            </a:extLst>
          </p:cNvPr>
          <p:cNvSpPr/>
          <p:nvPr/>
        </p:nvSpPr>
        <p:spPr>
          <a:xfrm rot="12373426">
            <a:off x="5562707" y="455691"/>
            <a:ext cx="179288" cy="9148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3E974A-59CD-EB4C-2610-D6E78FC2F2FB}"/>
              </a:ext>
            </a:extLst>
          </p:cNvPr>
          <p:cNvSpPr txBox="1"/>
          <p:nvPr/>
        </p:nvSpPr>
        <p:spPr>
          <a:xfrm>
            <a:off x="4385196" y="647578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channels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C2B993-0413-E388-A30D-16C954F2E28A}"/>
              </a:ext>
            </a:extLst>
          </p:cNvPr>
          <p:cNvSpPr txBox="1"/>
          <p:nvPr/>
        </p:nvSpPr>
        <p:spPr>
          <a:xfrm>
            <a:off x="4661256" y="1496"/>
            <a:ext cx="2907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 Training Dataset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A074B97-607C-0008-580B-583872A84550}"/>
              </a:ext>
            </a:extLst>
          </p:cNvPr>
          <p:cNvCxnSpPr/>
          <p:nvPr/>
        </p:nvCxnSpPr>
        <p:spPr>
          <a:xfrm>
            <a:off x="6936704" y="1456452"/>
            <a:ext cx="1470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43612E0-E291-19DC-AA9B-E9CFC0BBAB11}"/>
              </a:ext>
            </a:extLst>
          </p:cNvPr>
          <p:cNvSpPr txBox="1"/>
          <p:nvPr/>
        </p:nvSpPr>
        <p:spPr>
          <a:xfrm>
            <a:off x="6828469" y="1133286"/>
            <a:ext cx="1874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 into 20 </a:t>
            </a:r>
          </a:p>
          <a:p>
            <a:r>
              <a:rPr lang="en-US" dirty="0"/>
              <a:t>256 x 256 patches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B73B19-744E-1DE2-464A-75CAC27740AF}"/>
              </a:ext>
            </a:extLst>
          </p:cNvPr>
          <p:cNvSpPr/>
          <p:nvPr/>
        </p:nvSpPr>
        <p:spPr>
          <a:xfrm>
            <a:off x="8857858" y="958202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4FC7B0-478D-3E95-425B-7448ED734F16}"/>
              </a:ext>
            </a:extLst>
          </p:cNvPr>
          <p:cNvSpPr/>
          <p:nvPr/>
        </p:nvSpPr>
        <p:spPr>
          <a:xfrm>
            <a:off x="9188199" y="958202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266922-5501-474C-D58F-ACD114594C14}"/>
              </a:ext>
            </a:extLst>
          </p:cNvPr>
          <p:cNvSpPr/>
          <p:nvPr/>
        </p:nvSpPr>
        <p:spPr>
          <a:xfrm>
            <a:off x="9506904" y="958202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7D8FDAA-E786-8C59-C11E-00EDD51AF4EA}"/>
              </a:ext>
            </a:extLst>
          </p:cNvPr>
          <p:cNvSpPr/>
          <p:nvPr/>
        </p:nvSpPr>
        <p:spPr>
          <a:xfrm>
            <a:off x="9825609" y="958753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996D277-2907-84F6-C22B-BDD273EA8C01}"/>
              </a:ext>
            </a:extLst>
          </p:cNvPr>
          <p:cNvSpPr/>
          <p:nvPr/>
        </p:nvSpPr>
        <p:spPr>
          <a:xfrm>
            <a:off x="8859307" y="1270487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DF9AB72-BD02-2781-D829-9C9263851713}"/>
              </a:ext>
            </a:extLst>
          </p:cNvPr>
          <p:cNvSpPr/>
          <p:nvPr/>
        </p:nvSpPr>
        <p:spPr>
          <a:xfrm>
            <a:off x="9189648" y="1270487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2E44E8-0E4A-60B4-C75B-B60659100BFE}"/>
              </a:ext>
            </a:extLst>
          </p:cNvPr>
          <p:cNvSpPr/>
          <p:nvPr/>
        </p:nvSpPr>
        <p:spPr>
          <a:xfrm>
            <a:off x="9508353" y="1270487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D53DAB-2982-5CBE-33F5-75DADE041A61}"/>
              </a:ext>
            </a:extLst>
          </p:cNvPr>
          <p:cNvSpPr/>
          <p:nvPr/>
        </p:nvSpPr>
        <p:spPr>
          <a:xfrm>
            <a:off x="9827058" y="1271038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FB959C-8F0B-7805-9661-44D7DD9A4B1E}"/>
              </a:ext>
            </a:extLst>
          </p:cNvPr>
          <p:cNvSpPr/>
          <p:nvPr/>
        </p:nvSpPr>
        <p:spPr>
          <a:xfrm>
            <a:off x="8857858" y="1582772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0983B9D-2620-1E7D-7F1D-65173042D0DE}"/>
              </a:ext>
            </a:extLst>
          </p:cNvPr>
          <p:cNvSpPr/>
          <p:nvPr/>
        </p:nvSpPr>
        <p:spPr>
          <a:xfrm>
            <a:off x="9188199" y="1582772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87DA93-E030-306F-D725-BE6EC17C759D}"/>
              </a:ext>
            </a:extLst>
          </p:cNvPr>
          <p:cNvSpPr/>
          <p:nvPr/>
        </p:nvSpPr>
        <p:spPr>
          <a:xfrm>
            <a:off x="9506904" y="1582772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380770B-113D-EC7F-258E-1744DB6D07BC}"/>
              </a:ext>
            </a:extLst>
          </p:cNvPr>
          <p:cNvSpPr/>
          <p:nvPr/>
        </p:nvSpPr>
        <p:spPr>
          <a:xfrm>
            <a:off x="9825609" y="1583323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3CC33F4-3B65-D7FD-E9CF-44298A32EB6D}"/>
              </a:ext>
            </a:extLst>
          </p:cNvPr>
          <p:cNvSpPr/>
          <p:nvPr/>
        </p:nvSpPr>
        <p:spPr>
          <a:xfrm>
            <a:off x="8856409" y="1901463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BB159E4-ACF1-5C23-05C7-A53480AA786C}"/>
              </a:ext>
            </a:extLst>
          </p:cNvPr>
          <p:cNvSpPr/>
          <p:nvPr/>
        </p:nvSpPr>
        <p:spPr>
          <a:xfrm>
            <a:off x="9186750" y="1901463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FDA8818-5B5F-C401-40BC-7B8F46130583}"/>
              </a:ext>
            </a:extLst>
          </p:cNvPr>
          <p:cNvSpPr/>
          <p:nvPr/>
        </p:nvSpPr>
        <p:spPr>
          <a:xfrm>
            <a:off x="9505455" y="1901463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742A49-1D6B-E8AA-C700-48E443EA4FD0}"/>
              </a:ext>
            </a:extLst>
          </p:cNvPr>
          <p:cNvSpPr/>
          <p:nvPr/>
        </p:nvSpPr>
        <p:spPr>
          <a:xfrm>
            <a:off x="9824160" y="1902014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DC3E8B1-19A6-E8E4-7D83-0B5FD23DDBB5}"/>
              </a:ext>
            </a:extLst>
          </p:cNvPr>
          <p:cNvSpPr/>
          <p:nvPr/>
        </p:nvSpPr>
        <p:spPr>
          <a:xfrm>
            <a:off x="8857858" y="2213748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3A09342-0066-C18F-B4A9-BA54BD17AEC0}"/>
              </a:ext>
            </a:extLst>
          </p:cNvPr>
          <p:cNvSpPr/>
          <p:nvPr/>
        </p:nvSpPr>
        <p:spPr>
          <a:xfrm>
            <a:off x="9188199" y="2213748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8B6A50B-355A-7957-76A8-BD721F68CD96}"/>
              </a:ext>
            </a:extLst>
          </p:cNvPr>
          <p:cNvSpPr/>
          <p:nvPr/>
        </p:nvSpPr>
        <p:spPr>
          <a:xfrm>
            <a:off x="9506904" y="2213748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F8512BB-696E-D8C4-7B8F-4B2ADC31D349}"/>
              </a:ext>
            </a:extLst>
          </p:cNvPr>
          <p:cNvSpPr/>
          <p:nvPr/>
        </p:nvSpPr>
        <p:spPr>
          <a:xfrm>
            <a:off x="9825609" y="2214299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D001B4-03E6-BB5D-3257-E44E38A53833}"/>
              </a:ext>
            </a:extLst>
          </p:cNvPr>
          <p:cNvSpPr txBox="1"/>
          <p:nvPr/>
        </p:nvSpPr>
        <p:spPr>
          <a:xfrm>
            <a:off x="10155950" y="716764"/>
            <a:ext cx="933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(9 channels </a:t>
            </a:r>
          </a:p>
          <a:p>
            <a:r>
              <a:rPr lang="en-US" sz="1200" dirty="0"/>
              <a:t>omitted</a:t>
            </a:r>
          </a:p>
          <a:p>
            <a:r>
              <a:rPr lang="en-US" sz="1200" dirty="0"/>
              <a:t>for clarity)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17829AF-8F37-B468-47F7-8BBA3D6C5423}"/>
              </a:ext>
            </a:extLst>
          </p:cNvPr>
          <p:cNvSpPr txBox="1"/>
          <p:nvPr/>
        </p:nvSpPr>
        <p:spPr>
          <a:xfrm>
            <a:off x="1322303" y="2550695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1200 x 1500 x 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F5F1F9-2053-AF6A-A9EC-A86492D1DECC}"/>
              </a:ext>
            </a:extLst>
          </p:cNvPr>
          <p:cNvSpPr txBox="1"/>
          <p:nvPr/>
        </p:nvSpPr>
        <p:spPr>
          <a:xfrm>
            <a:off x="5225570" y="2550695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1024 x 1280 x 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3B1A88-A051-8C00-3F9B-8C90C5286033}"/>
              </a:ext>
            </a:extLst>
          </p:cNvPr>
          <p:cNvSpPr txBox="1"/>
          <p:nvPr/>
        </p:nvSpPr>
        <p:spPr>
          <a:xfrm>
            <a:off x="8476166" y="2526033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x 5 x 256 x 256 x 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3BCA89F-BE86-5AD5-2B1D-6749B8693CD0}"/>
              </a:ext>
            </a:extLst>
          </p:cNvPr>
          <p:cNvSpPr txBox="1"/>
          <p:nvPr/>
        </p:nvSpPr>
        <p:spPr>
          <a:xfrm>
            <a:off x="4692136" y="3073434"/>
            <a:ext cx="2907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 Testing Dataset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78B48CC-1931-F33D-500C-1F9032DB97F6}"/>
              </a:ext>
            </a:extLst>
          </p:cNvPr>
          <p:cNvSpPr/>
          <p:nvPr/>
        </p:nvSpPr>
        <p:spPr>
          <a:xfrm rot="5400000">
            <a:off x="3053329" y="4070949"/>
            <a:ext cx="1232452" cy="8348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365095A-F23F-BBBA-7F1C-CFD30268B13D}"/>
              </a:ext>
            </a:extLst>
          </p:cNvPr>
          <p:cNvSpPr/>
          <p:nvPr/>
        </p:nvSpPr>
        <p:spPr>
          <a:xfrm rot="5400000">
            <a:off x="2808165" y="4484418"/>
            <a:ext cx="1232452" cy="8348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43F5121-6A75-2DA3-4117-C9186135A5A5}"/>
              </a:ext>
            </a:extLst>
          </p:cNvPr>
          <p:cNvSpPr/>
          <p:nvPr/>
        </p:nvSpPr>
        <p:spPr>
          <a:xfrm rot="5400000">
            <a:off x="2714075" y="4645431"/>
            <a:ext cx="1232452" cy="8348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5457B8D-988B-45EC-1AFF-92514FA20FF6}"/>
                  </a:ext>
                </a:extLst>
              </p14:cNvPr>
              <p14:cNvContentPartPr/>
              <p14:nvPr/>
            </p14:nvContentPartPr>
            <p14:xfrm rot="5400000">
              <a:off x="3092495" y="4185812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5457B8D-988B-45EC-1AFF-92514FA20F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3083855" y="41771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18797FD-F928-3109-30A6-242A63DA3A4B}"/>
                  </a:ext>
                </a:extLst>
              </p14:cNvPr>
              <p14:cNvContentPartPr/>
              <p14:nvPr/>
            </p14:nvContentPartPr>
            <p14:xfrm rot="5400000">
              <a:off x="3133175" y="4106612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18797FD-F928-3109-30A6-242A63DA3A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3124175" y="40976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A7CAE3F-6639-7022-F417-083697B90481}"/>
                  </a:ext>
                </a:extLst>
              </p14:cNvPr>
              <p14:cNvContentPartPr/>
              <p14:nvPr/>
            </p14:nvContentPartPr>
            <p14:xfrm rot="5400000">
              <a:off x="3172775" y="4019132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A7CAE3F-6639-7022-F417-083697B904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3163775" y="401013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Right Brace 84">
            <a:extLst>
              <a:ext uri="{FF2B5EF4-FFF2-40B4-BE49-F238E27FC236}">
                <a16:creationId xmlns:a16="http://schemas.microsoft.com/office/drawing/2014/main" id="{3ABF7821-58BE-EC0B-CA06-D96EE50F76AA}"/>
              </a:ext>
            </a:extLst>
          </p:cNvPr>
          <p:cNvSpPr/>
          <p:nvPr/>
        </p:nvSpPr>
        <p:spPr>
          <a:xfrm rot="12373426">
            <a:off x="2840845" y="3601748"/>
            <a:ext cx="179288" cy="9148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22ACB0-5C43-372D-C258-96E3F79756D5}"/>
              </a:ext>
            </a:extLst>
          </p:cNvPr>
          <p:cNvSpPr txBox="1"/>
          <p:nvPr/>
        </p:nvSpPr>
        <p:spPr>
          <a:xfrm>
            <a:off x="1663334" y="379363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channels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EB3D798-D656-8C8A-D26A-0078C0C53125}"/>
              </a:ext>
            </a:extLst>
          </p:cNvPr>
          <p:cNvSpPr txBox="1"/>
          <p:nvPr/>
        </p:nvSpPr>
        <p:spPr>
          <a:xfrm>
            <a:off x="2506197" y="5696751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1200 x 1500 x 9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E904D68-AF7D-2ABE-AA2F-96CA688466A7}"/>
              </a:ext>
            </a:extLst>
          </p:cNvPr>
          <p:cNvCxnSpPr/>
          <p:nvPr/>
        </p:nvCxnSpPr>
        <p:spPr>
          <a:xfrm>
            <a:off x="5088590" y="4592819"/>
            <a:ext cx="1470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2C45D40-A458-459A-1686-1545EBAACF7E}"/>
              </a:ext>
            </a:extLst>
          </p:cNvPr>
          <p:cNvSpPr txBox="1"/>
          <p:nvPr/>
        </p:nvSpPr>
        <p:spPr>
          <a:xfrm>
            <a:off x="4910272" y="3978301"/>
            <a:ext cx="21079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 into 63</a:t>
            </a:r>
          </a:p>
          <a:p>
            <a:r>
              <a:rPr lang="en-US" dirty="0"/>
              <a:t>256 x 256 patches</a:t>
            </a:r>
          </a:p>
          <a:p>
            <a:r>
              <a:rPr lang="en-US" dirty="0"/>
              <a:t>(with a horizontal/</a:t>
            </a:r>
          </a:p>
          <a:p>
            <a:r>
              <a:rPr lang="en-US" dirty="0"/>
              <a:t>vertical stride of 176</a:t>
            </a:r>
          </a:p>
          <a:p>
            <a:r>
              <a:rPr lang="en-US" dirty="0"/>
              <a:t>, and 0s padding)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8739449-0D27-A550-C897-89AC25C07A7A}"/>
              </a:ext>
            </a:extLst>
          </p:cNvPr>
          <p:cNvSpPr/>
          <p:nvPr/>
        </p:nvSpPr>
        <p:spPr>
          <a:xfrm>
            <a:off x="7594325" y="3592630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E76E2E6-0B31-2706-B6C8-E964FBCBFEE4}"/>
              </a:ext>
            </a:extLst>
          </p:cNvPr>
          <p:cNvSpPr/>
          <p:nvPr/>
        </p:nvSpPr>
        <p:spPr>
          <a:xfrm>
            <a:off x="7924666" y="3592630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CFC8670-34F2-B21F-16D8-1779CD5D9C69}"/>
              </a:ext>
            </a:extLst>
          </p:cNvPr>
          <p:cNvSpPr/>
          <p:nvPr/>
        </p:nvSpPr>
        <p:spPr>
          <a:xfrm>
            <a:off x="8243371" y="3592630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95E7A6C-FA89-9139-51E1-7A8D8E3B265F}"/>
              </a:ext>
            </a:extLst>
          </p:cNvPr>
          <p:cNvSpPr/>
          <p:nvPr/>
        </p:nvSpPr>
        <p:spPr>
          <a:xfrm>
            <a:off x="8562076" y="3593181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2BA8CC9-37D2-811D-B67A-6FBC4CD8931D}"/>
              </a:ext>
            </a:extLst>
          </p:cNvPr>
          <p:cNvSpPr/>
          <p:nvPr/>
        </p:nvSpPr>
        <p:spPr>
          <a:xfrm>
            <a:off x="7595774" y="3904915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0B25232-8D93-25D3-757D-F19753CB0D4B}"/>
              </a:ext>
            </a:extLst>
          </p:cNvPr>
          <p:cNvSpPr/>
          <p:nvPr/>
        </p:nvSpPr>
        <p:spPr>
          <a:xfrm>
            <a:off x="7926115" y="3904915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8384E13-7CFA-DD32-11C1-709591156252}"/>
              </a:ext>
            </a:extLst>
          </p:cNvPr>
          <p:cNvSpPr/>
          <p:nvPr/>
        </p:nvSpPr>
        <p:spPr>
          <a:xfrm>
            <a:off x="8244820" y="3904915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F6F2F59-2A4A-DEDB-E15F-14E356346EB2}"/>
              </a:ext>
            </a:extLst>
          </p:cNvPr>
          <p:cNvSpPr/>
          <p:nvPr/>
        </p:nvSpPr>
        <p:spPr>
          <a:xfrm>
            <a:off x="8563525" y="3905466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6692F5B-8063-A549-93F6-6BBF5F80C16E}"/>
              </a:ext>
            </a:extLst>
          </p:cNvPr>
          <p:cNvSpPr/>
          <p:nvPr/>
        </p:nvSpPr>
        <p:spPr>
          <a:xfrm>
            <a:off x="7594325" y="4217200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210D79D-6B8A-A05A-CD50-82924DD0FC93}"/>
              </a:ext>
            </a:extLst>
          </p:cNvPr>
          <p:cNvSpPr/>
          <p:nvPr/>
        </p:nvSpPr>
        <p:spPr>
          <a:xfrm>
            <a:off x="7924666" y="4217200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6A9EDDF-03D9-42DA-3459-A6E3670A9E04}"/>
              </a:ext>
            </a:extLst>
          </p:cNvPr>
          <p:cNvSpPr/>
          <p:nvPr/>
        </p:nvSpPr>
        <p:spPr>
          <a:xfrm>
            <a:off x="8243371" y="4217200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1988FC8-0AD5-12B6-8E2D-F670BFEF62CB}"/>
              </a:ext>
            </a:extLst>
          </p:cNvPr>
          <p:cNvSpPr/>
          <p:nvPr/>
        </p:nvSpPr>
        <p:spPr>
          <a:xfrm>
            <a:off x="8562076" y="4217751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1D7C53-2E46-67E7-21ED-855800BCC460}"/>
              </a:ext>
            </a:extLst>
          </p:cNvPr>
          <p:cNvSpPr/>
          <p:nvPr/>
        </p:nvSpPr>
        <p:spPr>
          <a:xfrm>
            <a:off x="7592876" y="4535891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D4F6862-81AC-A023-9BEC-09FFB6748543}"/>
              </a:ext>
            </a:extLst>
          </p:cNvPr>
          <p:cNvSpPr/>
          <p:nvPr/>
        </p:nvSpPr>
        <p:spPr>
          <a:xfrm>
            <a:off x="7923217" y="4535891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2CEDECC-227D-640D-45BF-8A8104CCC860}"/>
              </a:ext>
            </a:extLst>
          </p:cNvPr>
          <p:cNvSpPr/>
          <p:nvPr/>
        </p:nvSpPr>
        <p:spPr>
          <a:xfrm>
            <a:off x="8241922" y="4535891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6A5FAFF-DD76-B8CE-ADBF-DDA484DFFE8D}"/>
              </a:ext>
            </a:extLst>
          </p:cNvPr>
          <p:cNvSpPr/>
          <p:nvPr/>
        </p:nvSpPr>
        <p:spPr>
          <a:xfrm>
            <a:off x="8560627" y="4536442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576AA88-363F-1F6F-177E-64639396AE8E}"/>
              </a:ext>
            </a:extLst>
          </p:cNvPr>
          <p:cNvSpPr/>
          <p:nvPr/>
        </p:nvSpPr>
        <p:spPr>
          <a:xfrm>
            <a:off x="7594325" y="4848176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8A8718F-2AAD-A480-DDDF-EBE8A240E1C6}"/>
              </a:ext>
            </a:extLst>
          </p:cNvPr>
          <p:cNvSpPr/>
          <p:nvPr/>
        </p:nvSpPr>
        <p:spPr>
          <a:xfrm>
            <a:off x="7924666" y="4848176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722E0EE-6B98-B361-6961-379E4E5692D0}"/>
              </a:ext>
            </a:extLst>
          </p:cNvPr>
          <p:cNvSpPr/>
          <p:nvPr/>
        </p:nvSpPr>
        <p:spPr>
          <a:xfrm>
            <a:off x="8243371" y="4848176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25ACE1B-C189-65C6-8063-4290C5C1F624}"/>
              </a:ext>
            </a:extLst>
          </p:cNvPr>
          <p:cNvSpPr/>
          <p:nvPr/>
        </p:nvSpPr>
        <p:spPr>
          <a:xfrm>
            <a:off x="8562076" y="4848727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9818BCC-ADA8-A15C-7D91-375439BCF442}"/>
              </a:ext>
            </a:extLst>
          </p:cNvPr>
          <p:cNvSpPr txBox="1"/>
          <p:nvPr/>
        </p:nvSpPr>
        <p:spPr>
          <a:xfrm>
            <a:off x="9939833" y="3714140"/>
            <a:ext cx="933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(9 channels </a:t>
            </a:r>
          </a:p>
          <a:p>
            <a:r>
              <a:rPr lang="en-US" sz="1200" dirty="0"/>
              <a:t>omitted</a:t>
            </a:r>
          </a:p>
          <a:p>
            <a:r>
              <a:rPr lang="en-US" sz="1200" dirty="0"/>
              <a:t>for clarity)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6595647-1E45-00C8-64CB-0DA3E85F1AB0}"/>
              </a:ext>
            </a:extLst>
          </p:cNvPr>
          <p:cNvSpPr/>
          <p:nvPr/>
        </p:nvSpPr>
        <p:spPr>
          <a:xfrm>
            <a:off x="8890968" y="3592079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833601C-FB42-E74D-09BF-D943DD783666}"/>
              </a:ext>
            </a:extLst>
          </p:cNvPr>
          <p:cNvSpPr/>
          <p:nvPr/>
        </p:nvSpPr>
        <p:spPr>
          <a:xfrm>
            <a:off x="9209673" y="3592079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1B72007-9F8E-B594-CB21-D9EA701112E3}"/>
              </a:ext>
            </a:extLst>
          </p:cNvPr>
          <p:cNvSpPr/>
          <p:nvPr/>
        </p:nvSpPr>
        <p:spPr>
          <a:xfrm>
            <a:off x="9528378" y="3592630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DD4E17A-A685-56AE-819A-D9CC504A5EF1}"/>
              </a:ext>
            </a:extLst>
          </p:cNvPr>
          <p:cNvSpPr/>
          <p:nvPr/>
        </p:nvSpPr>
        <p:spPr>
          <a:xfrm>
            <a:off x="8892417" y="3904364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E115610-025C-A243-7B93-8BE65AC54B61}"/>
              </a:ext>
            </a:extLst>
          </p:cNvPr>
          <p:cNvSpPr/>
          <p:nvPr/>
        </p:nvSpPr>
        <p:spPr>
          <a:xfrm>
            <a:off x="9211122" y="3904364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8D33A78-4F3C-50CE-024B-F1C9AD21601D}"/>
              </a:ext>
            </a:extLst>
          </p:cNvPr>
          <p:cNvSpPr/>
          <p:nvPr/>
        </p:nvSpPr>
        <p:spPr>
          <a:xfrm>
            <a:off x="9529827" y="3904915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8DAEC18-E1CD-6D98-8C53-373D3C1DF561}"/>
              </a:ext>
            </a:extLst>
          </p:cNvPr>
          <p:cNvSpPr/>
          <p:nvPr/>
        </p:nvSpPr>
        <p:spPr>
          <a:xfrm>
            <a:off x="8890968" y="4216649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0DBD245-0E36-6A4B-A69B-2FBF5D81C7E3}"/>
              </a:ext>
            </a:extLst>
          </p:cNvPr>
          <p:cNvSpPr/>
          <p:nvPr/>
        </p:nvSpPr>
        <p:spPr>
          <a:xfrm>
            <a:off x="9209673" y="4216649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6D91B02-D4BB-67E0-3896-8710A42E0744}"/>
              </a:ext>
            </a:extLst>
          </p:cNvPr>
          <p:cNvSpPr/>
          <p:nvPr/>
        </p:nvSpPr>
        <p:spPr>
          <a:xfrm>
            <a:off x="9528378" y="4217200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692999A-52F2-C196-6EB3-FC71B9681B2F}"/>
              </a:ext>
            </a:extLst>
          </p:cNvPr>
          <p:cNvSpPr/>
          <p:nvPr/>
        </p:nvSpPr>
        <p:spPr>
          <a:xfrm>
            <a:off x="8889519" y="4535340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457FB92-7E7A-FBE2-225E-702990B9ACE1}"/>
              </a:ext>
            </a:extLst>
          </p:cNvPr>
          <p:cNvSpPr/>
          <p:nvPr/>
        </p:nvSpPr>
        <p:spPr>
          <a:xfrm>
            <a:off x="9208224" y="4535340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E8DC9DC-16CE-F146-C885-2C0143C0950B}"/>
              </a:ext>
            </a:extLst>
          </p:cNvPr>
          <p:cNvSpPr/>
          <p:nvPr/>
        </p:nvSpPr>
        <p:spPr>
          <a:xfrm>
            <a:off x="9526929" y="4535891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C3FC4A0-9E97-930E-061F-58A8F9C66CEC}"/>
              </a:ext>
            </a:extLst>
          </p:cNvPr>
          <p:cNvSpPr/>
          <p:nvPr/>
        </p:nvSpPr>
        <p:spPr>
          <a:xfrm>
            <a:off x="8890968" y="4847625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9BC4E86-E6A6-BAEA-4667-C4C1B5CE9105}"/>
              </a:ext>
            </a:extLst>
          </p:cNvPr>
          <p:cNvSpPr/>
          <p:nvPr/>
        </p:nvSpPr>
        <p:spPr>
          <a:xfrm>
            <a:off x="9209673" y="4847625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E65AF8C-EE53-0238-F90B-1E4F89C23C8B}"/>
              </a:ext>
            </a:extLst>
          </p:cNvPr>
          <p:cNvSpPr/>
          <p:nvPr/>
        </p:nvSpPr>
        <p:spPr>
          <a:xfrm>
            <a:off x="9528378" y="4848176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31B4021-2729-CFF0-6EFE-A83FFBC80F4D}"/>
              </a:ext>
            </a:extLst>
          </p:cNvPr>
          <p:cNvSpPr/>
          <p:nvPr/>
        </p:nvSpPr>
        <p:spPr>
          <a:xfrm>
            <a:off x="7592876" y="5159910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3EE896A-3D37-FD2F-123F-812A6FEA8346}"/>
              </a:ext>
            </a:extLst>
          </p:cNvPr>
          <p:cNvSpPr/>
          <p:nvPr/>
        </p:nvSpPr>
        <p:spPr>
          <a:xfrm>
            <a:off x="7923217" y="5159910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6C76FF5-8603-0F16-672B-F29053045488}"/>
              </a:ext>
            </a:extLst>
          </p:cNvPr>
          <p:cNvSpPr/>
          <p:nvPr/>
        </p:nvSpPr>
        <p:spPr>
          <a:xfrm>
            <a:off x="8241922" y="5159910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F11AC46-8662-D270-9423-8D9D72E17820}"/>
              </a:ext>
            </a:extLst>
          </p:cNvPr>
          <p:cNvSpPr/>
          <p:nvPr/>
        </p:nvSpPr>
        <p:spPr>
          <a:xfrm>
            <a:off x="8560627" y="5160461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4E2F1D0-551E-B455-9168-047DA3BBF9BD}"/>
              </a:ext>
            </a:extLst>
          </p:cNvPr>
          <p:cNvSpPr/>
          <p:nvPr/>
        </p:nvSpPr>
        <p:spPr>
          <a:xfrm>
            <a:off x="7591427" y="5472195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31585FF-497A-2AD7-AAE1-B4CAFC91BAAC}"/>
              </a:ext>
            </a:extLst>
          </p:cNvPr>
          <p:cNvSpPr/>
          <p:nvPr/>
        </p:nvSpPr>
        <p:spPr>
          <a:xfrm>
            <a:off x="7921768" y="5472195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2B7A987-D31B-F92C-5EEC-578A678C38B5}"/>
              </a:ext>
            </a:extLst>
          </p:cNvPr>
          <p:cNvSpPr/>
          <p:nvPr/>
        </p:nvSpPr>
        <p:spPr>
          <a:xfrm>
            <a:off x="8240473" y="5472195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3F88CDF-1F9F-3079-DD78-2877F8D0687D}"/>
              </a:ext>
            </a:extLst>
          </p:cNvPr>
          <p:cNvSpPr/>
          <p:nvPr/>
        </p:nvSpPr>
        <p:spPr>
          <a:xfrm>
            <a:off x="8559178" y="5472746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DFDE06D-38EE-A954-CDC7-9E5DF7913815}"/>
              </a:ext>
            </a:extLst>
          </p:cNvPr>
          <p:cNvSpPr/>
          <p:nvPr/>
        </p:nvSpPr>
        <p:spPr>
          <a:xfrm>
            <a:off x="7589978" y="5790886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7BEFB94-025D-5651-A697-B100896980C8}"/>
              </a:ext>
            </a:extLst>
          </p:cNvPr>
          <p:cNvSpPr/>
          <p:nvPr/>
        </p:nvSpPr>
        <p:spPr>
          <a:xfrm>
            <a:off x="7920319" y="5790886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110296A-DDC1-A5D5-6821-1E61ECB23A55}"/>
              </a:ext>
            </a:extLst>
          </p:cNvPr>
          <p:cNvSpPr/>
          <p:nvPr/>
        </p:nvSpPr>
        <p:spPr>
          <a:xfrm>
            <a:off x="8239024" y="5790886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34971B4-8A01-5520-0E55-77B6756FF5A8}"/>
              </a:ext>
            </a:extLst>
          </p:cNvPr>
          <p:cNvSpPr/>
          <p:nvPr/>
        </p:nvSpPr>
        <p:spPr>
          <a:xfrm>
            <a:off x="8557729" y="5791437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4AC20EA-6ACD-175E-0DDA-CDBD764A0B99}"/>
              </a:ext>
            </a:extLst>
          </p:cNvPr>
          <p:cNvSpPr/>
          <p:nvPr/>
        </p:nvSpPr>
        <p:spPr>
          <a:xfrm>
            <a:off x="7591427" y="6103171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A76BA8-C656-06AC-436D-A2DB6506706C}"/>
              </a:ext>
            </a:extLst>
          </p:cNvPr>
          <p:cNvSpPr/>
          <p:nvPr/>
        </p:nvSpPr>
        <p:spPr>
          <a:xfrm>
            <a:off x="7921768" y="6103171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E8A7BE1-5513-0117-A587-8A1BC7B4A241}"/>
              </a:ext>
            </a:extLst>
          </p:cNvPr>
          <p:cNvSpPr/>
          <p:nvPr/>
        </p:nvSpPr>
        <p:spPr>
          <a:xfrm>
            <a:off x="8240473" y="6103171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E8AEADE-C50B-434D-B908-6EABE7AA4AA9}"/>
              </a:ext>
            </a:extLst>
          </p:cNvPr>
          <p:cNvSpPr/>
          <p:nvPr/>
        </p:nvSpPr>
        <p:spPr>
          <a:xfrm>
            <a:off x="8559178" y="6103722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71FD9E3-5C42-7FA9-7AFD-6A593994AD90}"/>
              </a:ext>
            </a:extLst>
          </p:cNvPr>
          <p:cNvSpPr/>
          <p:nvPr/>
        </p:nvSpPr>
        <p:spPr>
          <a:xfrm>
            <a:off x="8889519" y="5159359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2122723-EB2D-C0FF-9EF8-291CDF3F42E6}"/>
              </a:ext>
            </a:extLst>
          </p:cNvPr>
          <p:cNvSpPr/>
          <p:nvPr/>
        </p:nvSpPr>
        <p:spPr>
          <a:xfrm>
            <a:off x="9208224" y="5159359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0D2E663-381A-57BF-69DF-B9E181FEDADD}"/>
              </a:ext>
            </a:extLst>
          </p:cNvPr>
          <p:cNvSpPr/>
          <p:nvPr/>
        </p:nvSpPr>
        <p:spPr>
          <a:xfrm>
            <a:off x="9526929" y="5159910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993D555-7199-6C57-83E7-A6C1E8F747C9}"/>
              </a:ext>
            </a:extLst>
          </p:cNvPr>
          <p:cNvSpPr/>
          <p:nvPr/>
        </p:nvSpPr>
        <p:spPr>
          <a:xfrm>
            <a:off x="8888070" y="5471644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2556869-2A68-E446-22F3-15A43E4FB373}"/>
              </a:ext>
            </a:extLst>
          </p:cNvPr>
          <p:cNvSpPr/>
          <p:nvPr/>
        </p:nvSpPr>
        <p:spPr>
          <a:xfrm>
            <a:off x="9206775" y="5471644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33549AB-1979-264E-7E89-AAF3164DB511}"/>
              </a:ext>
            </a:extLst>
          </p:cNvPr>
          <p:cNvSpPr/>
          <p:nvPr/>
        </p:nvSpPr>
        <p:spPr>
          <a:xfrm>
            <a:off x="9525480" y="5472195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28D0773-F1BC-3D93-DE79-9D9CAEAFB73B}"/>
              </a:ext>
            </a:extLst>
          </p:cNvPr>
          <p:cNvSpPr/>
          <p:nvPr/>
        </p:nvSpPr>
        <p:spPr>
          <a:xfrm>
            <a:off x="8886621" y="5790335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532D4AB-CE0D-648B-5475-45BD5E27D5A2}"/>
              </a:ext>
            </a:extLst>
          </p:cNvPr>
          <p:cNvSpPr/>
          <p:nvPr/>
        </p:nvSpPr>
        <p:spPr>
          <a:xfrm>
            <a:off x="9205326" y="5790335"/>
            <a:ext cx="231346" cy="2441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76429B2-0A07-DE1A-79F6-6509C833228F}"/>
              </a:ext>
            </a:extLst>
          </p:cNvPr>
          <p:cNvSpPr/>
          <p:nvPr/>
        </p:nvSpPr>
        <p:spPr>
          <a:xfrm>
            <a:off x="9524031" y="5790886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5964F99-1B39-DFFB-D493-0CF3CFB2D5B7}"/>
              </a:ext>
            </a:extLst>
          </p:cNvPr>
          <p:cNvSpPr/>
          <p:nvPr/>
        </p:nvSpPr>
        <p:spPr>
          <a:xfrm>
            <a:off x="8888070" y="6102620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E4F1619-FB69-EFF9-29E4-DC0F25363BB3}"/>
              </a:ext>
            </a:extLst>
          </p:cNvPr>
          <p:cNvSpPr/>
          <p:nvPr/>
        </p:nvSpPr>
        <p:spPr>
          <a:xfrm>
            <a:off x="9206775" y="6102620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F09CC1E-8381-BE39-C624-F8DA1D34AF92}"/>
              </a:ext>
            </a:extLst>
          </p:cNvPr>
          <p:cNvSpPr/>
          <p:nvPr/>
        </p:nvSpPr>
        <p:spPr>
          <a:xfrm>
            <a:off x="9525480" y="6103171"/>
            <a:ext cx="231346" cy="244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03C4728-5869-BC14-D34F-85B8CCD82B2D}"/>
              </a:ext>
            </a:extLst>
          </p:cNvPr>
          <p:cNvSpPr txBox="1"/>
          <p:nvPr/>
        </p:nvSpPr>
        <p:spPr>
          <a:xfrm>
            <a:off x="9939833" y="4847625"/>
            <a:ext cx="2058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 patches are </a:t>
            </a:r>
          </a:p>
          <a:p>
            <a:r>
              <a:rPr lang="en-US" dirty="0"/>
              <a:t>padded with 0s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A7624AE-600D-E269-C49A-E1A49ED2EC58}"/>
              </a:ext>
            </a:extLst>
          </p:cNvPr>
          <p:cNvSpPr txBox="1"/>
          <p:nvPr/>
        </p:nvSpPr>
        <p:spPr>
          <a:xfrm>
            <a:off x="7644113" y="6396820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x 9 x 256 x 256 x 9</a:t>
            </a:r>
          </a:p>
        </p:txBody>
      </p:sp>
    </p:spTree>
    <p:extLst>
      <p:ext uri="{BB962C8B-B14F-4D97-AF65-F5344CB8AC3E}">
        <p14:creationId xmlns:p14="http://schemas.microsoft.com/office/powerpoint/2010/main" val="92884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94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Ruochen Gu</dc:creator>
  <cp:lastModifiedBy>Ruochen Gu</cp:lastModifiedBy>
  <cp:revision>6</cp:revision>
  <dcterms:created xsi:type="dcterms:W3CDTF">2023-06-22T12:29:45Z</dcterms:created>
  <dcterms:modified xsi:type="dcterms:W3CDTF">2023-06-23T12:10:28Z</dcterms:modified>
</cp:coreProperties>
</file>